
<file path=[Content_Types].xml><?xml version="1.0" encoding="utf-8"?>
<Types xmlns="http://schemas.openxmlformats.org/package/2006/content-types">
  <Default Extension="fntdata" ContentType="application/x-fontdata"/>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embedTrueTypeFonts="1" saveSubsetFonts="1" autoCompressPictures="0">
  <p:sldMasterIdLst>
    <p:sldMasterId id="2147483668" r:id="rId3"/>
  </p:sldMasterIdLst>
  <p:notesMasterIdLst>
    <p:notesMasterId r:id="rId33"/>
  </p:notesMasterIdLst>
  <p:handoutMasterIdLst>
    <p:handoutMasterId r:id="rId34"/>
  </p:handoutMasterIdLst>
  <p:sldIdLst>
    <p:sldId id="256" r:id="rId4"/>
    <p:sldId id="322" r:id="rId5"/>
    <p:sldId id="348" r:id="rId6"/>
    <p:sldId id="324" r:id="rId7"/>
    <p:sldId id="325" r:id="rId8"/>
    <p:sldId id="326" r:id="rId9"/>
    <p:sldId id="327" r:id="rId10"/>
    <p:sldId id="328" r:id="rId11"/>
    <p:sldId id="343" r:id="rId12"/>
    <p:sldId id="336" r:id="rId13"/>
    <p:sldId id="263" r:id="rId14"/>
    <p:sldId id="344" r:id="rId15"/>
    <p:sldId id="345" r:id="rId16"/>
    <p:sldId id="346" r:id="rId17"/>
    <p:sldId id="347" r:id="rId18"/>
    <p:sldId id="350" r:id="rId19"/>
    <p:sldId id="329" r:id="rId20"/>
    <p:sldId id="330" r:id="rId21"/>
    <p:sldId id="331" r:id="rId22"/>
    <p:sldId id="319" r:id="rId23"/>
    <p:sldId id="320" r:id="rId24"/>
    <p:sldId id="349" r:id="rId25"/>
    <p:sldId id="351" r:id="rId26"/>
    <p:sldId id="356" r:id="rId27"/>
    <p:sldId id="357" r:id="rId28"/>
    <p:sldId id="358" r:id="rId29"/>
    <p:sldId id="360" r:id="rId30"/>
    <p:sldId id="361" r:id="rId31"/>
    <p:sldId id="362" r:id="rId32"/>
  </p:sldIdLst>
  <p:sldSz cx="24384000" cy="13716000"/>
  <p:notesSz cx="6858000" cy="9144000"/>
  <p:embeddedFontLst>
    <p:embeddedFont>
      <p:font typeface="Nanum Myeongjo" panose="02020603020101020101" pitchFamily="18" charset="-127"/>
      <p:regular r:id="rId35"/>
      <p:bold r:id="rId36"/>
    </p:embeddedFont>
    <p:embeddedFont>
      <p:font typeface="Calibri" panose="020F0502020204030204" pitchFamily="34" charset="0"/>
      <p:regular r:id="rId37"/>
      <p:bold r:id="rId38"/>
      <p:italic r:id="rId39"/>
      <p:boldItalic r:id="rId40"/>
    </p:embeddedFont>
    <p:embeddedFont>
      <p:font typeface="DM Sans" pitchFamily="2" charset="77"/>
      <p:regular r:id="rId41"/>
      <p:bold r:id="rId42"/>
      <p:italic r:id="rId43"/>
      <p:boldItalic r:id="rId44"/>
    </p:embeddedFont>
    <p:embeddedFont>
      <p:font typeface="DM Sans Medium" pitchFamily="2" charset="77"/>
      <p:regular r:id="rId45"/>
      <p:bold r:id="rId46"/>
      <p:italic r:id="rId47"/>
      <p:boldItalic r:id="rId48"/>
    </p:embeddedFont>
    <p:embeddedFont>
      <p:font typeface="Helvetica Neue" panose="02000503000000020004" pitchFamily="2" charset="0"/>
      <p:regular r:id="rId49"/>
      <p:bold r:id="rId50"/>
      <p:italic r:id="rId51"/>
      <p:boldItalic r:id="rId52"/>
    </p:embeddedFont>
    <p:embeddedFont>
      <p:font typeface="NanumMyeongjo" pitchFamily="2" charset="-127"/>
      <p:regular r:id="rId53"/>
      <p:bold r:id="rId5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4320">
          <p15:clr>
            <a:srgbClr val="9AA0A6"/>
          </p15:clr>
        </p15:guide>
        <p15:guide id="2" pos="7680">
          <p15:clr>
            <a:srgbClr val="9AA0A6"/>
          </p15:clr>
        </p15:guide>
        <p15:guide id="3" pos="14427">
          <p15:clr>
            <a:srgbClr val="9AA0A6"/>
          </p15:clr>
        </p15:guide>
        <p15:guide id="4" orient="horz" pos="8064">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C53238"/>
    <a:srgbClr val="3A383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62"/>
    <p:restoredTop sz="94713"/>
  </p:normalViewPr>
  <p:slideViewPr>
    <p:cSldViewPr snapToGrid="0" snapToObjects="1">
      <p:cViewPr varScale="1">
        <p:scale>
          <a:sx n="52" d="100"/>
          <a:sy n="52" d="100"/>
        </p:scale>
        <p:origin x="1216" y="192"/>
      </p:cViewPr>
      <p:guideLst>
        <p:guide orient="horz" pos="4320"/>
        <p:guide pos="7680"/>
        <p:guide pos="14427"/>
        <p:guide orient="horz" pos="806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9" Type="http://schemas.openxmlformats.org/officeDocument/2006/relationships/font" Target="fonts/font5.fntdata"/><Relationship Id="rId21" Type="http://schemas.openxmlformats.org/officeDocument/2006/relationships/slide" Target="slides/slide18.xml"/><Relationship Id="rId34" Type="http://schemas.openxmlformats.org/officeDocument/2006/relationships/handoutMaster" Target="handoutMasters/handoutMaster1.xml"/><Relationship Id="rId42" Type="http://schemas.openxmlformats.org/officeDocument/2006/relationships/font" Target="fonts/font8.fntdata"/><Relationship Id="rId47" Type="http://schemas.openxmlformats.org/officeDocument/2006/relationships/font" Target="fonts/font13.fntdata"/><Relationship Id="rId50" Type="http://schemas.openxmlformats.org/officeDocument/2006/relationships/font" Target="fonts/font16.fntdata"/><Relationship Id="rId55" Type="http://schemas.openxmlformats.org/officeDocument/2006/relationships/presProps" Target="presProps.xml"/><Relationship Id="rId7" Type="http://schemas.openxmlformats.org/officeDocument/2006/relationships/slide" Target="slides/slide4.xml"/><Relationship Id="rId2" Type="http://schemas.openxmlformats.org/officeDocument/2006/relationships/customXml" Target="../customXml/item2.xml"/><Relationship Id="rId16" Type="http://schemas.openxmlformats.org/officeDocument/2006/relationships/slide" Target="slides/slide13.xml"/><Relationship Id="rId29" Type="http://schemas.openxmlformats.org/officeDocument/2006/relationships/slide" Target="slides/slide26.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slide" Target="slides/slide29.xml"/><Relationship Id="rId37" Type="http://schemas.openxmlformats.org/officeDocument/2006/relationships/font" Target="fonts/font3.fntdata"/><Relationship Id="rId40" Type="http://schemas.openxmlformats.org/officeDocument/2006/relationships/font" Target="fonts/font6.fntdata"/><Relationship Id="rId45" Type="http://schemas.openxmlformats.org/officeDocument/2006/relationships/font" Target="fonts/font11.fntdata"/><Relationship Id="rId53" Type="http://schemas.openxmlformats.org/officeDocument/2006/relationships/font" Target="fonts/font19.fntdata"/><Relationship Id="rId58" Type="http://schemas.openxmlformats.org/officeDocument/2006/relationships/tableStyles" Target="tableStyles.xml"/><Relationship Id="rId5" Type="http://schemas.openxmlformats.org/officeDocument/2006/relationships/slide" Target="slides/slide2.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slide" Target="slides/slide27.xml"/><Relationship Id="rId35" Type="http://schemas.openxmlformats.org/officeDocument/2006/relationships/font" Target="fonts/font1.fntdata"/><Relationship Id="rId43" Type="http://schemas.openxmlformats.org/officeDocument/2006/relationships/font" Target="fonts/font9.fntdata"/><Relationship Id="rId48" Type="http://schemas.openxmlformats.org/officeDocument/2006/relationships/font" Target="fonts/font14.fntdata"/><Relationship Id="rId56" Type="http://schemas.openxmlformats.org/officeDocument/2006/relationships/viewProps" Target="viewProps.xml"/><Relationship Id="rId8" Type="http://schemas.openxmlformats.org/officeDocument/2006/relationships/slide" Target="slides/slide5.xml"/><Relationship Id="rId51" Type="http://schemas.openxmlformats.org/officeDocument/2006/relationships/font" Target="fonts/font17.fntdata"/><Relationship Id="rId3" Type="http://schemas.openxmlformats.org/officeDocument/2006/relationships/slideMaster" Target="slideMasters/slideMaster1.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33" Type="http://schemas.openxmlformats.org/officeDocument/2006/relationships/notesMaster" Target="notesMasters/notesMaster1.xml"/><Relationship Id="rId38" Type="http://schemas.openxmlformats.org/officeDocument/2006/relationships/font" Target="fonts/font4.fntdata"/><Relationship Id="rId46" Type="http://schemas.openxmlformats.org/officeDocument/2006/relationships/font" Target="fonts/font12.fntdata"/><Relationship Id="rId20" Type="http://schemas.openxmlformats.org/officeDocument/2006/relationships/slide" Target="slides/slide17.xml"/><Relationship Id="rId41" Type="http://schemas.openxmlformats.org/officeDocument/2006/relationships/font" Target="fonts/font7.fntdata"/><Relationship Id="rId54" Type="http://schemas.openxmlformats.org/officeDocument/2006/relationships/font" Target="fonts/font20.fntdata"/><Relationship Id="rId1" Type="http://schemas.openxmlformats.org/officeDocument/2006/relationships/customXml" Target="../customXml/item1.xml"/><Relationship Id="rId6" Type="http://schemas.openxmlformats.org/officeDocument/2006/relationships/slide" Target="slides/slide3.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slide" Target="slides/slide25.xml"/><Relationship Id="rId36" Type="http://schemas.openxmlformats.org/officeDocument/2006/relationships/font" Target="fonts/font2.fntdata"/><Relationship Id="rId49" Type="http://schemas.openxmlformats.org/officeDocument/2006/relationships/font" Target="fonts/font15.fntdata"/><Relationship Id="rId57" Type="http://schemas.openxmlformats.org/officeDocument/2006/relationships/theme" Target="theme/theme1.xml"/><Relationship Id="rId10" Type="http://schemas.openxmlformats.org/officeDocument/2006/relationships/slide" Target="slides/slide7.xml"/><Relationship Id="rId31" Type="http://schemas.openxmlformats.org/officeDocument/2006/relationships/slide" Target="slides/slide28.xml"/><Relationship Id="rId44" Type="http://schemas.openxmlformats.org/officeDocument/2006/relationships/font" Target="fonts/font10.fntdata"/><Relationship Id="rId52" Type="http://schemas.openxmlformats.org/officeDocument/2006/relationships/font" Target="fonts/font18.fntdata"/></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F86F911-3D0E-E73A-E9F8-A5EFC55459C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08FB899B-115B-3441-E3FA-F1413F9FD529}"/>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150A19D7-760C-C740-BFD6-CEE218F52B19}" type="datetimeFigureOut">
              <a:rPr lang="en-US" smtClean="0"/>
              <a:t>11/23/23</a:t>
            </a:fld>
            <a:endParaRPr lang="en-US" dirty="0"/>
          </a:p>
        </p:txBody>
      </p:sp>
      <p:sp>
        <p:nvSpPr>
          <p:cNvPr id="4" name="Footer Placeholder 3">
            <a:extLst>
              <a:ext uri="{FF2B5EF4-FFF2-40B4-BE49-F238E27FC236}">
                <a16:creationId xmlns:a16="http://schemas.microsoft.com/office/drawing/2014/main" id="{EDFEC417-89A7-20F3-276B-52338C35B4F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3C084C4E-1550-62E3-BD69-9F1402FE7A83}"/>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0098F67-8679-5E4D-AA53-E5ED6AC38CC8}" type="slidenum">
              <a:rPr lang="en-US" smtClean="0"/>
              <a:t>‹#›</a:t>
            </a:fld>
            <a:endParaRPr lang="en-US" dirty="0"/>
          </a:p>
        </p:txBody>
      </p:sp>
    </p:spTree>
    <p:extLst>
      <p:ext uri="{BB962C8B-B14F-4D97-AF65-F5344CB8AC3E}">
        <p14:creationId xmlns:p14="http://schemas.microsoft.com/office/powerpoint/2010/main" val="37794300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000" y="685800"/>
            <a:ext cx="4572000" cy="3429000"/>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4" name="Google Shape;4;n"/>
          <p:cNvSpPr txBox="1">
            <a:spLocks noGrp="1"/>
          </p:cNvSpPr>
          <p:nvPr>
            <p:ph type="body" idx="1"/>
          </p:nvPr>
        </p:nvSpPr>
        <p:spPr>
          <a:xfrm>
            <a:off x="914400" y="4343400"/>
            <a:ext cx="5029200" cy="4114800"/>
          </a:xfrm>
          <a:prstGeom prst="rect">
            <a:avLst/>
          </a:prstGeom>
          <a:noFill/>
          <a:ln>
            <a:noFill/>
          </a:ln>
        </p:spPr>
        <p:txBody>
          <a:bodyPr spcFirstLastPara="1" wrap="square" lIns="91425" tIns="45700" rIns="91425" bIns="45700" anchor="t" anchorCtr="0">
            <a:noAutofit/>
          </a:bodyPr>
          <a:lstStyle>
            <a:lvl1pPr marL="457200" marR="0" lvl="0"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1pPr>
            <a:lvl2pPr marL="914400" marR="0" lvl="1"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2pPr>
            <a:lvl3pPr marL="1371600" marR="0" lvl="2"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3pPr>
            <a:lvl4pPr marL="1828800" marR="0" lvl="3"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4pPr>
            <a:lvl5pPr marL="2286000" marR="0" lvl="4"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5pPr>
            <a:lvl6pPr marL="2743200" marR="0" lvl="5"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6pPr>
            <a:lvl7pPr marL="3200400" marR="0" lvl="6"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7pPr>
            <a:lvl8pPr marL="3657600" marR="0" lvl="7"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8pPr>
            <a:lvl9pPr marL="4114800" marR="0" lvl="8" indent="-228600" algn="l" rtl="0">
              <a:lnSpc>
                <a:spcPct val="117999"/>
              </a:lnSpc>
              <a:spcBef>
                <a:spcPts val="0"/>
              </a:spcBef>
              <a:spcAft>
                <a:spcPts val="0"/>
              </a:spcAft>
              <a:buClr>
                <a:srgbClr val="000000"/>
              </a:buClr>
              <a:buSzPts val="1400"/>
              <a:buFont typeface="Arial"/>
              <a:buNone/>
              <a:defRPr sz="2200" b="0" i="0" u="none" strike="noStrike" cap="none">
                <a:solidFill>
                  <a:srgbClr val="000000"/>
                </a:solidFill>
                <a:latin typeface="Helvetica Neue"/>
                <a:ea typeface="Helvetica Neue"/>
                <a:cs typeface="Helvetica Neue"/>
                <a:sym typeface="Helvetica Neue"/>
              </a:defRPr>
            </a:lvl9pPr>
          </a:lstStyle>
          <a:p>
            <a:endParaRPr dirty="0"/>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DM Sans" pitchFamily="2" charset="77"/>
        <a:ea typeface="DM Sans" pitchFamily="2" charset="77"/>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a:t>
            </a:r>
            <a:r>
              <a:rPr lang="en-MW" dirty="0"/>
              <a:t>dd some twists – patients needs transfer, allergies should be reported- answer sheet. Model answer-perfectly answered decision tool. Preeclampsia, Transfer, Perefectly filled in tools</a:t>
            </a:r>
          </a:p>
        </p:txBody>
      </p:sp>
    </p:spTree>
    <p:extLst>
      <p:ext uri="{BB962C8B-B14F-4D97-AF65-F5344CB8AC3E}">
        <p14:creationId xmlns:p14="http://schemas.microsoft.com/office/powerpoint/2010/main" val="32928493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lstStyle/>
          <a:p>
            <a:r>
              <a:rPr lang="en-GB" dirty="0"/>
              <a:t>A</a:t>
            </a:r>
            <a:r>
              <a:rPr lang="en-MW" dirty="0"/>
              <a:t>dd some twists – patients needs transfer, allergies should be reported- answer sheet. Model answer-perfectly answered decision tool. Preeclampsia, Transfer, Perefectly filled in tools</a:t>
            </a:r>
          </a:p>
        </p:txBody>
      </p:sp>
    </p:spTree>
    <p:extLst>
      <p:ext uri="{BB962C8B-B14F-4D97-AF65-F5344CB8AC3E}">
        <p14:creationId xmlns:p14="http://schemas.microsoft.com/office/powerpoint/2010/main" val="15802101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ustom Layout 6" preserve="1">
  <p:cSld name="Custom Layout 6">
    <p:spTree>
      <p:nvGrpSpPr>
        <p:cNvPr id="1" name="Shape 151"/>
        <p:cNvGrpSpPr/>
        <p:nvPr/>
      </p:nvGrpSpPr>
      <p:grpSpPr>
        <a:xfrm>
          <a:off x="0" y="0"/>
          <a:ext cx="0" cy="0"/>
          <a:chOff x="0" y="0"/>
          <a:chExt cx="0" cy="0"/>
        </a:xfrm>
      </p:grpSpPr>
      <p:cxnSp>
        <p:nvCxnSpPr>
          <p:cNvPr id="152" name="Google Shape;152;p17"/>
          <p:cNvCxnSpPr/>
          <p:nvPr/>
        </p:nvCxnSpPr>
        <p:spPr>
          <a:xfrm rot="10800000">
            <a:off x="1145775" y="12892225"/>
            <a:ext cx="21045300" cy="0"/>
          </a:xfrm>
          <a:prstGeom prst="straightConnector1">
            <a:avLst/>
          </a:prstGeom>
          <a:noFill/>
          <a:ln w="9525" cap="flat" cmpd="sng">
            <a:solidFill>
              <a:schemeClr val="dk2"/>
            </a:solidFill>
            <a:prstDash val="solid"/>
            <a:round/>
            <a:headEnd type="none" w="med" len="med"/>
            <a:tailEnd type="none" w="med" len="med"/>
          </a:ln>
        </p:spPr>
      </p:cxnSp>
      <p:grpSp>
        <p:nvGrpSpPr>
          <p:cNvPr id="153" name="Google Shape;153;p17"/>
          <p:cNvGrpSpPr/>
          <p:nvPr/>
        </p:nvGrpSpPr>
        <p:grpSpPr>
          <a:xfrm>
            <a:off x="22860000" y="8250"/>
            <a:ext cx="790800" cy="1120200"/>
            <a:chOff x="22860000" y="8250"/>
            <a:chExt cx="790800" cy="1120200"/>
          </a:xfrm>
        </p:grpSpPr>
        <p:sp>
          <p:nvSpPr>
            <p:cNvPr id="154" name="Google Shape;154;p17"/>
            <p:cNvSpPr/>
            <p:nvPr/>
          </p:nvSpPr>
          <p:spPr>
            <a:xfrm>
              <a:off x="22860000" y="8250"/>
              <a:ext cx="197700" cy="11202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5" name="Google Shape;155;p17"/>
            <p:cNvSpPr/>
            <p:nvPr/>
          </p:nvSpPr>
          <p:spPr>
            <a:xfrm>
              <a:off x="23057700" y="8250"/>
              <a:ext cx="197700" cy="11202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6" name="Google Shape;156;p17"/>
            <p:cNvSpPr/>
            <p:nvPr/>
          </p:nvSpPr>
          <p:spPr>
            <a:xfrm>
              <a:off x="23255400" y="8250"/>
              <a:ext cx="197700" cy="11202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7" name="Google Shape;157;p17"/>
            <p:cNvSpPr/>
            <p:nvPr/>
          </p:nvSpPr>
          <p:spPr>
            <a:xfrm>
              <a:off x="23453100" y="8250"/>
              <a:ext cx="197700" cy="11202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58" name="Google Shape;158;p17"/>
          <p:cNvPicPr preferRelativeResize="0"/>
          <p:nvPr/>
        </p:nvPicPr>
        <p:blipFill rotWithShape="1">
          <a:blip r:embed="rId2">
            <a:alphaModFix/>
            <a:extLst>
              <a:ext uri="{28A0092B-C50C-407E-A947-70E740481C1C}">
                <a14:useLocalDpi xmlns:a14="http://schemas.microsoft.com/office/drawing/2010/main"/>
              </a:ext>
            </a:extLst>
          </a:blip>
          <a:srcRect/>
          <a:stretch/>
        </p:blipFill>
        <p:spPr>
          <a:xfrm>
            <a:off x="22670875" y="12091175"/>
            <a:ext cx="1098926" cy="1265049"/>
          </a:xfrm>
          <a:prstGeom prst="rect">
            <a:avLst/>
          </a:prstGeom>
          <a:noFill/>
          <a:ln>
            <a:noFill/>
          </a:ln>
        </p:spPr>
      </p:pic>
      <p:grpSp>
        <p:nvGrpSpPr>
          <p:cNvPr id="159" name="Google Shape;159;p17"/>
          <p:cNvGrpSpPr/>
          <p:nvPr/>
        </p:nvGrpSpPr>
        <p:grpSpPr>
          <a:xfrm>
            <a:off x="6338833" y="4760625"/>
            <a:ext cx="11706334" cy="403200"/>
            <a:chOff x="8506900" y="4684425"/>
            <a:chExt cx="6664200" cy="403200"/>
          </a:xfrm>
        </p:grpSpPr>
        <p:sp>
          <p:nvSpPr>
            <p:cNvPr id="160" name="Google Shape;160;p17"/>
            <p:cNvSpPr/>
            <p:nvPr/>
          </p:nvSpPr>
          <p:spPr>
            <a:xfrm>
              <a:off x="8506900" y="4986825"/>
              <a:ext cx="6664200" cy="1008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1" name="Google Shape;161;p17"/>
            <p:cNvSpPr/>
            <p:nvPr/>
          </p:nvSpPr>
          <p:spPr>
            <a:xfrm>
              <a:off x="8506900" y="4886025"/>
              <a:ext cx="6664200" cy="1008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2" name="Google Shape;162;p17"/>
            <p:cNvSpPr/>
            <p:nvPr/>
          </p:nvSpPr>
          <p:spPr>
            <a:xfrm>
              <a:off x="8506900" y="4785225"/>
              <a:ext cx="6664200" cy="1008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3" name="Google Shape;163;p17"/>
            <p:cNvSpPr/>
            <p:nvPr/>
          </p:nvSpPr>
          <p:spPr>
            <a:xfrm>
              <a:off x="8506900" y="4684425"/>
              <a:ext cx="6664200" cy="1008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grpSp>
        <p:nvGrpSpPr>
          <p:cNvPr id="164" name="Google Shape;164;p17"/>
          <p:cNvGrpSpPr/>
          <p:nvPr/>
        </p:nvGrpSpPr>
        <p:grpSpPr>
          <a:xfrm rot="10800000">
            <a:off x="6338833" y="6266850"/>
            <a:ext cx="11706334" cy="403200"/>
            <a:chOff x="8506900" y="4684425"/>
            <a:chExt cx="6664200" cy="403200"/>
          </a:xfrm>
        </p:grpSpPr>
        <p:sp>
          <p:nvSpPr>
            <p:cNvPr id="165" name="Google Shape;165;p17"/>
            <p:cNvSpPr/>
            <p:nvPr/>
          </p:nvSpPr>
          <p:spPr>
            <a:xfrm>
              <a:off x="8506900" y="4986825"/>
              <a:ext cx="6664200" cy="1008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6" name="Google Shape;166;p17"/>
            <p:cNvSpPr/>
            <p:nvPr/>
          </p:nvSpPr>
          <p:spPr>
            <a:xfrm>
              <a:off x="8506900" y="4886025"/>
              <a:ext cx="6664200" cy="1008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7" name="Google Shape;167;p17"/>
            <p:cNvSpPr/>
            <p:nvPr/>
          </p:nvSpPr>
          <p:spPr>
            <a:xfrm>
              <a:off x="8506900" y="4785225"/>
              <a:ext cx="6664200" cy="1008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8" name="Google Shape;168;p17"/>
            <p:cNvSpPr/>
            <p:nvPr/>
          </p:nvSpPr>
          <p:spPr>
            <a:xfrm>
              <a:off x="8506900" y="4684425"/>
              <a:ext cx="6664200" cy="1008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sp>
        <p:nvSpPr>
          <p:cNvPr id="169" name="Google Shape;169;p17"/>
          <p:cNvSpPr txBox="1">
            <a:spLocks noGrp="1"/>
          </p:cNvSpPr>
          <p:nvPr>
            <p:ph type="title" hasCustomPrompt="1"/>
          </p:nvPr>
        </p:nvSpPr>
        <p:spPr>
          <a:xfrm>
            <a:off x="5481929" y="5147362"/>
            <a:ext cx="13420141" cy="1075500"/>
          </a:xfrm>
          <a:prstGeom prst="rect">
            <a:avLst/>
          </a:prstGeom>
        </p:spPr>
        <p:txBody>
          <a:bodyPr spcFirstLastPara="1" wrap="square" lIns="243800" tIns="243800" rIns="243800" bIns="243800" anchor="t" anchorCtr="0">
            <a:noAutofit/>
          </a:bodyPr>
          <a:lstStyle>
            <a:lvl1pPr lvl="0" algn="ctr">
              <a:spcBef>
                <a:spcPts val="0"/>
              </a:spcBef>
              <a:spcAft>
                <a:spcPts val="0"/>
              </a:spcAft>
              <a:buSzPts val="6200"/>
              <a:buNone/>
              <a:defRPr sz="5000">
                <a:latin typeface="DM Sans Medium"/>
                <a:ea typeface="DM Sans Medium"/>
                <a:cs typeface="DM Sans Medium"/>
                <a:sym typeface="DM Sans Medium"/>
              </a:defRPr>
            </a:lvl1pPr>
            <a:lvl2pPr lvl="1">
              <a:spcBef>
                <a:spcPts val="0"/>
              </a:spcBef>
              <a:spcAft>
                <a:spcPts val="0"/>
              </a:spcAft>
              <a:buSzPts val="7500"/>
              <a:buNone/>
              <a:defRPr>
                <a:latin typeface="DM Sans Medium"/>
                <a:ea typeface="DM Sans Medium"/>
                <a:cs typeface="DM Sans Medium"/>
                <a:sym typeface="DM Sans Medium"/>
              </a:defRPr>
            </a:lvl2pPr>
            <a:lvl3pPr lvl="2">
              <a:spcBef>
                <a:spcPts val="0"/>
              </a:spcBef>
              <a:spcAft>
                <a:spcPts val="0"/>
              </a:spcAft>
              <a:buSzPts val="7500"/>
              <a:buNone/>
              <a:defRPr>
                <a:latin typeface="DM Sans Medium"/>
                <a:ea typeface="DM Sans Medium"/>
                <a:cs typeface="DM Sans Medium"/>
                <a:sym typeface="DM Sans Medium"/>
              </a:defRPr>
            </a:lvl3pPr>
            <a:lvl4pPr lvl="3">
              <a:spcBef>
                <a:spcPts val="0"/>
              </a:spcBef>
              <a:spcAft>
                <a:spcPts val="0"/>
              </a:spcAft>
              <a:buSzPts val="7500"/>
              <a:buNone/>
              <a:defRPr>
                <a:latin typeface="DM Sans Medium"/>
                <a:ea typeface="DM Sans Medium"/>
                <a:cs typeface="DM Sans Medium"/>
                <a:sym typeface="DM Sans Medium"/>
              </a:defRPr>
            </a:lvl4pPr>
            <a:lvl5pPr lvl="4">
              <a:spcBef>
                <a:spcPts val="0"/>
              </a:spcBef>
              <a:spcAft>
                <a:spcPts val="0"/>
              </a:spcAft>
              <a:buSzPts val="7500"/>
              <a:buNone/>
              <a:defRPr>
                <a:latin typeface="DM Sans Medium"/>
                <a:ea typeface="DM Sans Medium"/>
                <a:cs typeface="DM Sans Medium"/>
                <a:sym typeface="DM Sans Medium"/>
              </a:defRPr>
            </a:lvl5pPr>
            <a:lvl6pPr lvl="5">
              <a:spcBef>
                <a:spcPts val="0"/>
              </a:spcBef>
              <a:spcAft>
                <a:spcPts val="0"/>
              </a:spcAft>
              <a:buSzPts val="7500"/>
              <a:buNone/>
              <a:defRPr>
                <a:latin typeface="DM Sans Medium"/>
                <a:ea typeface="DM Sans Medium"/>
                <a:cs typeface="DM Sans Medium"/>
                <a:sym typeface="DM Sans Medium"/>
              </a:defRPr>
            </a:lvl6pPr>
            <a:lvl7pPr lvl="6">
              <a:spcBef>
                <a:spcPts val="0"/>
              </a:spcBef>
              <a:spcAft>
                <a:spcPts val="0"/>
              </a:spcAft>
              <a:buSzPts val="7500"/>
              <a:buNone/>
              <a:defRPr>
                <a:latin typeface="DM Sans Medium"/>
                <a:ea typeface="DM Sans Medium"/>
                <a:cs typeface="DM Sans Medium"/>
                <a:sym typeface="DM Sans Medium"/>
              </a:defRPr>
            </a:lvl7pPr>
            <a:lvl8pPr lvl="7">
              <a:spcBef>
                <a:spcPts val="0"/>
              </a:spcBef>
              <a:spcAft>
                <a:spcPts val="0"/>
              </a:spcAft>
              <a:buSzPts val="7500"/>
              <a:buNone/>
              <a:defRPr>
                <a:latin typeface="DM Sans Medium"/>
                <a:ea typeface="DM Sans Medium"/>
                <a:cs typeface="DM Sans Medium"/>
                <a:sym typeface="DM Sans Medium"/>
              </a:defRPr>
            </a:lvl8pPr>
            <a:lvl9pPr lvl="8">
              <a:spcBef>
                <a:spcPts val="0"/>
              </a:spcBef>
              <a:spcAft>
                <a:spcPts val="0"/>
              </a:spcAft>
              <a:buSzPts val="7500"/>
              <a:buNone/>
              <a:defRPr>
                <a:latin typeface="DM Sans Medium"/>
                <a:ea typeface="DM Sans Medium"/>
                <a:cs typeface="DM Sans Medium"/>
                <a:sym typeface="DM Sans Medium"/>
              </a:defRPr>
            </a:lvl9pPr>
          </a:lstStyle>
          <a:p>
            <a:r>
              <a:rPr lang="en-GB" dirty="0"/>
              <a:t>Add an interesting subject title</a:t>
            </a:r>
          </a:p>
        </p:txBody>
      </p:sp>
      <p:sp>
        <p:nvSpPr>
          <p:cNvPr id="170" name="Google Shape;170;p17"/>
          <p:cNvSpPr txBox="1">
            <a:spLocks noGrp="1"/>
          </p:cNvSpPr>
          <p:nvPr>
            <p:ph type="subTitle" idx="1"/>
          </p:nvPr>
        </p:nvSpPr>
        <p:spPr>
          <a:xfrm>
            <a:off x="8818500" y="7362825"/>
            <a:ext cx="6747000" cy="1888500"/>
          </a:xfrm>
          <a:prstGeom prst="rect">
            <a:avLst/>
          </a:prstGeom>
        </p:spPr>
        <p:txBody>
          <a:bodyPr spcFirstLastPara="1" wrap="square" lIns="243800" tIns="243800" rIns="243800" bIns="243800" anchor="t" anchorCtr="0">
            <a:normAutofit/>
          </a:bodyPr>
          <a:lstStyle>
            <a:lvl1pPr lvl="0" algn="ctr">
              <a:spcBef>
                <a:spcPts val="0"/>
              </a:spcBef>
              <a:spcAft>
                <a:spcPts val="0"/>
              </a:spcAft>
              <a:buSzPts val="3000"/>
              <a:buNone/>
              <a:defRPr sz="3000"/>
            </a:lvl1pPr>
            <a:lvl2pPr lvl="1">
              <a:spcBef>
                <a:spcPts val="0"/>
              </a:spcBef>
              <a:spcAft>
                <a:spcPts val="0"/>
              </a:spcAft>
              <a:buSzPts val="3700"/>
              <a:buNone/>
              <a:defRPr/>
            </a:lvl2pPr>
            <a:lvl3pPr lvl="2">
              <a:spcBef>
                <a:spcPts val="0"/>
              </a:spcBef>
              <a:spcAft>
                <a:spcPts val="0"/>
              </a:spcAft>
              <a:buSzPts val="3700"/>
              <a:buNone/>
              <a:defRPr/>
            </a:lvl3pPr>
            <a:lvl4pPr lvl="3">
              <a:spcBef>
                <a:spcPts val="0"/>
              </a:spcBef>
              <a:spcAft>
                <a:spcPts val="0"/>
              </a:spcAft>
              <a:buSzPts val="3700"/>
              <a:buNone/>
              <a:defRPr/>
            </a:lvl4pPr>
            <a:lvl5pPr lvl="4">
              <a:spcBef>
                <a:spcPts val="0"/>
              </a:spcBef>
              <a:spcAft>
                <a:spcPts val="0"/>
              </a:spcAft>
              <a:buSzPts val="3700"/>
              <a:buNone/>
              <a:defRPr/>
            </a:lvl5pPr>
            <a:lvl6pPr lvl="5">
              <a:spcBef>
                <a:spcPts val="0"/>
              </a:spcBef>
              <a:spcAft>
                <a:spcPts val="0"/>
              </a:spcAft>
              <a:buSzPts val="3700"/>
              <a:buNone/>
              <a:defRPr/>
            </a:lvl6pPr>
            <a:lvl7pPr lvl="6">
              <a:spcBef>
                <a:spcPts val="0"/>
              </a:spcBef>
              <a:spcAft>
                <a:spcPts val="0"/>
              </a:spcAft>
              <a:buSzPts val="3700"/>
              <a:buNone/>
              <a:defRPr/>
            </a:lvl7pPr>
            <a:lvl8pPr lvl="7">
              <a:spcBef>
                <a:spcPts val="0"/>
              </a:spcBef>
              <a:spcAft>
                <a:spcPts val="0"/>
              </a:spcAft>
              <a:buSzPts val="3700"/>
              <a:buNone/>
              <a:defRPr/>
            </a:lvl8pPr>
            <a:lvl9pPr lvl="8">
              <a:spcBef>
                <a:spcPts val="0"/>
              </a:spcBef>
              <a:spcAft>
                <a:spcPts val="0"/>
              </a:spcAft>
              <a:buSzPts val="3700"/>
              <a:buNone/>
              <a:defRPr/>
            </a:lvl9pPr>
          </a:lstStyle>
          <a:p>
            <a:endParaRPr/>
          </a:p>
        </p:txBody>
      </p:sp>
    </p:spTree>
    <p:extLst>
      <p:ext uri="{BB962C8B-B14F-4D97-AF65-F5344CB8AC3E}">
        <p14:creationId xmlns:p14="http://schemas.microsoft.com/office/powerpoint/2010/main" val="14664086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Custom Layout 8" preserve="1">
  <p:cSld name="Multiple Choice">
    <p:spTree>
      <p:nvGrpSpPr>
        <p:cNvPr id="1" name="Shape 208"/>
        <p:cNvGrpSpPr/>
        <p:nvPr/>
      </p:nvGrpSpPr>
      <p:grpSpPr>
        <a:xfrm>
          <a:off x="0" y="0"/>
          <a:ext cx="0" cy="0"/>
          <a:chOff x="0" y="0"/>
          <a:chExt cx="0" cy="0"/>
        </a:xfrm>
      </p:grpSpPr>
      <p:sp>
        <p:nvSpPr>
          <p:cNvPr id="209" name="Google Shape;209;p19"/>
          <p:cNvSpPr/>
          <p:nvPr/>
        </p:nvSpPr>
        <p:spPr>
          <a:xfrm>
            <a:off x="2442325" y="30747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0" name="Google Shape;210;p19"/>
          <p:cNvSpPr/>
          <p:nvPr/>
        </p:nvSpPr>
        <p:spPr>
          <a:xfrm>
            <a:off x="9542825" y="30747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1" name="Google Shape;211;p19"/>
          <p:cNvSpPr/>
          <p:nvPr/>
        </p:nvSpPr>
        <p:spPr>
          <a:xfrm>
            <a:off x="16850150" y="30747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2" name="Google Shape;212;p19"/>
          <p:cNvSpPr txBox="1">
            <a:spLocks noGrp="1"/>
          </p:cNvSpPr>
          <p:nvPr>
            <p:ph type="subTitle" idx="1"/>
          </p:nvPr>
        </p:nvSpPr>
        <p:spPr>
          <a:xfrm>
            <a:off x="3077075" y="286417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dirty="0"/>
          </a:p>
        </p:txBody>
      </p:sp>
      <p:sp>
        <p:nvSpPr>
          <p:cNvPr id="213" name="Google Shape;213;p19"/>
          <p:cNvSpPr txBox="1">
            <a:spLocks noGrp="1"/>
          </p:cNvSpPr>
          <p:nvPr>
            <p:ph type="subTitle" idx="2"/>
          </p:nvPr>
        </p:nvSpPr>
        <p:spPr>
          <a:xfrm>
            <a:off x="10215000" y="286417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14" name="Google Shape;214;p19"/>
          <p:cNvSpPr txBox="1">
            <a:spLocks noGrp="1"/>
          </p:cNvSpPr>
          <p:nvPr>
            <p:ph type="subTitle" idx="3"/>
          </p:nvPr>
        </p:nvSpPr>
        <p:spPr>
          <a:xfrm>
            <a:off x="17505325" y="2864175"/>
            <a:ext cx="4724400" cy="16368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15" name="Google Shape;215;p19"/>
          <p:cNvSpPr txBox="1">
            <a:spLocks noGrp="1"/>
          </p:cNvSpPr>
          <p:nvPr>
            <p:ph type="title"/>
          </p:nvPr>
        </p:nvSpPr>
        <p:spPr>
          <a:xfrm>
            <a:off x="1149000" y="1081817"/>
            <a:ext cx="9066000" cy="1100100"/>
          </a:xfrm>
          <a:prstGeom prst="rect">
            <a:avLst/>
          </a:prstGeom>
        </p:spPr>
        <p:txBody>
          <a:bodyPr spcFirstLastPara="1" wrap="square" lIns="243800" tIns="243800" rIns="243800" bIns="243800" anchor="t" anchorCtr="0">
            <a:noAutofit/>
          </a:bodyPr>
          <a:lstStyle>
            <a:lvl1pPr lvl="0" rtl="0">
              <a:spcBef>
                <a:spcPts val="0"/>
              </a:spcBef>
              <a:spcAft>
                <a:spcPts val="0"/>
              </a:spcAft>
              <a:buSzPts val="3600"/>
              <a:buNone/>
              <a:defRPr sz="5000">
                <a:latin typeface="DM Sans Medium"/>
                <a:ea typeface="DM Sans Medium"/>
                <a:cs typeface="DM Sans Medium"/>
                <a:sym typeface="DM Sans Medium"/>
              </a:defRPr>
            </a:lvl1pPr>
            <a:lvl2pPr lvl="1" rtl="0">
              <a:spcBef>
                <a:spcPts val="0"/>
              </a:spcBef>
              <a:spcAft>
                <a:spcPts val="0"/>
              </a:spcAft>
              <a:buSzPts val="7500"/>
              <a:buNone/>
              <a:defRPr>
                <a:latin typeface="DM Sans Medium"/>
                <a:ea typeface="DM Sans Medium"/>
                <a:cs typeface="DM Sans Medium"/>
                <a:sym typeface="DM Sans Medium"/>
              </a:defRPr>
            </a:lvl2pPr>
            <a:lvl3pPr lvl="2" rtl="0">
              <a:spcBef>
                <a:spcPts val="0"/>
              </a:spcBef>
              <a:spcAft>
                <a:spcPts val="0"/>
              </a:spcAft>
              <a:buSzPts val="7500"/>
              <a:buNone/>
              <a:defRPr>
                <a:latin typeface="DM Sans Medium"/>
                <a:ea typeface="DM Sans Medium"/>
                <a:cs typeface="DM Sans Medium"/>
                <a:sym typeface="DM Sans Medium"/>
              </a:defRPr>
            </a:lvl3pPr>
            <a:lvl4pPr lvl="3" rtl="0">
              <a:spcBef>
                <a:spcPts val="0"/>
              </a:spcBef>
              <a:spcAft>
                <a:spcPts val="0"/>
              </a:spcAft>
              <a:buSzPts val="7500"/>
              <a:buNone/>
              <a:defRPr>
                <a:latin typeface="DM Sans Medium"/>
                <a:ea typeface="DM Sans Medium"/>
                <a:cs typeface="DM Sans Medium"/>
                <a:sym typeface="DM Sans Medium"/>
              </a:defRPr>
            </a:lvl4pPr>
            <a:lvl5pPr lvl="4" rtl="0">
              <a:spcBef>
                <a:spcPts val="0"/>
              </a:spcBef>
              <a:spcAft>
                <a:spcPts val="0"/>
              </a:spcAft>
              <a:buSzPts val="7500"/>
              <a:buNone/>
              <a:defRPr>
                <a:latin typeface="DM Sans Medium"/>
                <a:ea typeface="DM Sans Medium"/>
                <a:cs typeface="DM Sans Medium"/>
                <a:sym typeface="DM Sans Medium"/>
              </a:defRPr>
            </a:lvl5pPr>
            <a:lvl6pPr lvl="5" rtl="0">
              <a:spcBef>
                <a:spcPts val="0"/>
              </a:spcBef>
              <a:spcAft>
                <a:spcPts val="0"/>
              </a:spcAft>
              <a:buSzPts val="7500"/>
              <a:buNone/>
              <a:defRPr>
                <a:latin typeface="DM Sans Medium"/>
                <a:ea typeface="DM Sans Medium"/>
                <a:cs typeface="DM Sans Medium"/>
                <a:sym typeface="DM Sans Medium"/>
              </a:defRPr>
            </a:lvl6pPr>
            <a:lvl7pPr lvl="6" rtl="0">
              <a:spcBef>
                <a:spcPts val="0"/>
              </a:spcBef>
              <a:spcAft>
                <a:spcPts val="0"/>
              </a:spcAft>
              <a:buSzPts val="7500"/>
              <a:buNone/>
              <a:defRPr>
                <a:latin typeface="DM Sans Medium"/>
                <a:ea typeface="DM Sans Medium"/>
                <a:cs typeface="DM Sans Medium"/>
                <a:sym typeface="DM Sans Medium"/>
              </a:defRPr>
            </a:lvl7pPr>
            <a:lvl8pPr lvl="7" rtl="0">
              <a:spcBef>
                <a:spcPts val="0"/>
              </a:spcBef>
              <a:spcAft>
                <a:spcPts val="0"/>
              </a:spcAft>
              <a:buSzPts val="7500"/>
              <a:buNone/>
              <a:defRPr>
                <a:latin typeface="DM Sans Medium"/>
                <a:ea typeface="DM Sans Medium"/>
                <a:cs typeface="DM Sans Medium"/>
                <a:sym typeface="DM Sans Medium"/>
              </a:defRPr>
            </a:lvl8pPr>
            <a:lvl9pPr lvl="8" rtl="0">
              <a:spcBef>
                <a:spcPts val="0"/>
              </a:spcBef>
              <a:spcAft>
                <a:spcPts val="0"/>
              </a:spcAft>
              <a:buSzPts val="7500"/>
              <a:buNone/>
              <a:defRPr>
                <a:latin typeface="DM Sans Medium"/>
                <a:ea typeface="DM Sans Medium"/>
                <a:cs typeface="DM Sans Medium"/>
                <a:sym typeface="DM Sans Medium"/>
              </a:defRPr>
            </a:lvl9pPr>
          </a:lstStyle>
          <a:p>
            <a:endParaRPr dirty="0"/>
          </a:p>
        </p:txBody>
      </p:sp>
      <p:sp>
        <p:nvSpPr>
          <p:cNvPr id="216" name="Google Shape;216;p19"/>
          <p:cNvSpPr/>
          <p:nvPr/>
        </p:nvSpPr>
        <p:spPr>
          <a:xfrm>
            <a:off x="2442325" y="67965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7" name="Google Shape;217;p19"/>
          <p:cNvSpPr/>
          <p:nvPr/>
        </p:nvSpPr>
        <p:spPr>
          <a:xfrm>
            <a:off x="9542825" y="67965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8" name="Google Shape;218;p19"/>
          <p:cNvSpPr/>
          <p:nvPr/>
        </p:nvSpPr>
        <p:spPr>
          <a:xfrm>
            <a:off x="16850150" y="679657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19" name="Google Shape;219;p19"/>
          <p:cNvSpPr txBox="1">
            <a:spLocks noGrp="1"/>
          </p:cNvSpPr>
          <p:nvPr>
            <p:ph type="subTitle" idx="4"/>
          </p:nvPr>
        </p:nvSpPr>
        <p:spPr>
          <a:xfrm>
            <a:off x="3077075" y="658597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0" name="Google Shape;220;p19"/>
          <p:cNvSpPr txBox="1">
            <a:spLocks noGrp="1"/>
          </p:cNvSpPr>
          <p:nvPr>
            <p:ph type="subTitle" idx="5"/>
          </p:nvPr>
        </p:nvSpPr>
        <p:spPr>
          <a:xfrm>
            <a:off x="10215000" y="658597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1" name="Google Shape;221;p19"/>
          <p:cNvSpPr txBox="1">
            <a:spLocks noGrp="1"/>
          </p:cNvSpPr>
          <p:nvPr>
            <p:ph type="subTitle" idx="6"/>
          </p:nvPr>
        </p:nvSpPr>
        <p:spPr>
          <a:xfrm>
            <a:off x="17505325" y="658597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2" name="Google Shape;222;p19"/>
          <p:cNvSpPr txBox="1">
            <a:spLocks noGrp="1"/>
          </p:cNvSpPr>
          <p:nvPr>
            <p:ph type="title" idx="7"/>
          </p:nvPr>
        </p:nvSpPr>
        <p:spPr>
          <a:xfrm>
            <a:off x="1149000" y="4803617"/>
            <a:ext cx="9066000" cy="1100100"/>
          </a:xfrm>
          <a:prstGeom prst="rect">
            <a:avLst/>
          </a:prstGeom>
        </p:spPr>
        <p:txBody>
          <a:bodyPr spcFirstLastPara="1" wrap="square" lIns="243800" tIns="243800" rIns="243800" bIns="243800" anchor="t" anchorCtr="0">
            <a:noAutofit/>
          </a:bodyPr>
          <a:lstStyle>
            <a:lvl1pPr lvl="0" rtl="0">
              <a:spcBef>
                <a:spcPts val="0"/>
              </a:spcBef>
              <a:spcAft>
                <a:spcPts val="0"/>
              </a:spcAft>
              <a:buSzPts val="3600"/>
              <a:buNone/>
              <a:defRPr sz="5000">
                <a:latin typeface="DM Sans Medium"/>
                <a:ea typeface="DM Sans Medium"/>
                <a:cs typeface="DM Sans Medium"/>
                <a:sym typeface="DM Sans Medium"/>
              </a:defRPr>
            </a:lvl1pPr>
            <a:lvl2pPr lvl="1" rtl="0">
              <a:spcBef>
                <a:spcPts val="0"/>
              </a:spcBef>
              <a:spcAft>
                <a:spcPts val="0"/>
              </a:spcAft>
              <a:buSzPts val="7500"/>
              <a:buNone/>
              <a:defRPr>
                <a:latin typeface="DM Sans Medium"/>
                <a:ea typeface="DM Sans Medium"/>
                <a:cs typeface="DM Sans Medium"/>
                <a:sym typeface="DM Sans Medium"/>
              </a:defRPr>
            </a:lvl2pPr>
            <a:lvl3pPr lvl="2" rtl="0">
              <a:spcBef>
                <a:spcPts val="0"/>
              </a:spcBef>
              <a:spcAft>
                <a:spcPts val="0"/>
              </a:spcAft>
              <a:buSzPts val="7500"/>
              <a:buNone/>
              <a:defRPr>
                <a:latin typeface="DM Sans Medium"/>
                <a:ea typeface="DM Sans Medium"/>
                <a:cs typeface="DM Sans Medium"/>
                <a:sym typeface="DM Sans Medium"/>
              </a:defRPr>
            </a:lvl3pPr>
            <a:lvl4pPr lvl="3" rtl="0">
              <a:spcBef>
                <a:spcPts val="0"/>
              </a:spcBef>
              <a:spcAft>
                <a:spcPts val="0"/>
              </a:spcAft>
              <a:buSzPts val="7500"/>
              <a:buNone/>
              <a:defRPr>
                <a:latin typeface="DM Sans Medium"/>
                <a:ea typeface="DM Sans Medium"/>
                <a:cs typeface="DM Sans Medium"/>
                <a:sym typeface="DM Sans Medium"/>
              </a:defRPr>
            </a:lvl4pPr>
            <a:lvl5pPr lvl="4" rtl="0">
              <a:spcBef>
                <a:spcPts val="0"/>
              </a:spcBef>
              <a:spcAft>
                <a:spcPts val="0"/>
              </a:spcAft>
              <a:buSzPts val="7500"/>
              <a:buNone/>
              <a:defRPr>
                <a:latin typeface="DM Sans Medium"/>
                <a:ea typeface="DM Sans Medium"/>
                <a:cs typeface="DM Sans Medium"/>
                <a:sym typeface="DM Sans Medium"/>
              </a:defRPr>
            </a:lvl5pPr>
            <a:lvl6pPr lvl="5" rtl="0">
              <a:spcBef>
                <a:spcPts val="0"/>
              </a:spcBef>
              <a:spcAft>
                <a:spcPts val="0"/>
              </a:spcAft>
              <a:buSzPts val="7500"/>
              <a:buNone/>
              <a:defRPr>
                <a:latin typeface="DM Sans Medium"/>
                <a:ea typeface="DM Sans Medium"/>
                <a:cs typeface="DM Sans Medium"/>
                <a:sym typeface="DM Sans Medium"/>
              </a:defRPr>
            </a:lvl6pPr>
            <a:lvl7pPr lvl="6" rtl="0">
              <a:spcBef>
                <a:spcPts val="0"/>
              </a:spcBef>
              <a:spcAft>
                <a:spcPts val="0"/>
              </a:spcAft>
              <a:buSzPts val="7500"/>
              <a:buNone/>
              <a:defRPr>
                <a:latin typeface="DM Sans Medium"/>
                <a:ea typeface="DM Sans Medium"/>
                <a:cs typeface="DM Sans Medium"/>
                <a:sym typeface="DM Sans Medium"/>
              </a:defRPr>
            </a:lvl7pPr>
            <a:lvl8pPr lvl="7" rtl="0">
              <a:spcBef>
                <a:spcPts val="0"/>
              </a:spcBef>
              <a:spcAft>
                <a:spcPts val="0"/>
              </a:spcAft>
              <a:buSzPts val="7500"/>
              <a:buNone/>
              <a:defRPr>
                <a:latin typeface="DM Sans Medium"/>
                <a:ea typeface="DM Sans Medium"/>
                <a:cs typeface="DM Sans Medium"/>
                <a:sym typeface="DM Sans Medium"/>
              </a:defRPr>
            </a:lvl8pPr>
            <a:lvl9pPr lvl="8" rtl="0">
              <a:spcBef>
                <a:spcPts val="0"/>
              </a:spcBef>
              <a:spcAft>
                <a:spcPts val="0"/>
              </a:spcAft>
              <a:buSzPts val="7500"/>
              <a:buNone/>
              <a:defRPr>
                <a:latin typeface="DM Sans Medium"/>
                <a:ea typeface="DM Sans Medium"/>
                <a:cs typeface="DM Sans Medium"/>
                <a:sym typeface="DM Sans Medium"/>
              </a:defRPr>
            </a:lvl9pPr>
          </a:lstStyle>
          <a:p>
            <a:endParaRPr dirty="0"/>
          </a:p>
        </p:txBody>
      </p:sp>
      <p:sp>
        <p:nvSpPr>
          <p:cNvPr id="223" name="Google Shape;223;p19"/>
          <p:cNvSpPr/>
          <p:nvPr/>
        </p:nvSpPr>
        <p:spPr>
          <a:xfrm>
            <a:off x="2442325" y="1062832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24" name="Google Shape;224;p19"/>
          <p:cNvSpPr/>
          <p:nvPr/>
        </p:nvSpPr>
        <p:spPr>
          <a:xfrm>
            <a:off x="9542825" y="1062832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25" name="Google Shape;225;p19"/>
          <p:cNvSpPr/>
          <p:nvPr/>
        </p:nvSpPr>
        <p:spPr>
          <a:xfrm>
            <a:off x="16850150" y="10628325"/>
            <a:ext cx="551400" cy="551400"/>
          </a:xfrm>
          <a:prstGeom prst="rect">
            <a:avLst/>
          </a:prstGeom>
          <a:solidFill>
            <a:srgbClr val="CFE2F3"/>
          </a:solidFill>
          <a:ln>
            <a:noFill/>
          </a:ln>
        </p:spPr>
        <p:txBody>
          <a:bodyPr spcFirstLastPara="1" wrap="square" lIns="91425" tIns="91425" rIns="91425" bIns="91425" anchor="b" anchorCtr="0">
            <a:noAutofit/>
          </a:bodyPr>
          <a:lstStyle/>
          <a:p>
            <a:pPr marL="0" lvl="0" indent="0" algn="l" rtl="0">
              <a:spcBef>
                <a:spcPts val="0"/>
              </a:spcBef>
              <a:spcAft>
                <a:spcPts val="0"/>
              </a:spcAft>
              <a:buNone/>
            </a:pPr>
            <a:endParaRPr dirty="0"/>
          </a:p>
        </p:txBody>
      </p:sp>
      <p:sp>
        <p:nvSpPr>
          <p:cNvPr id="226" name="Google Shape;226;p19"/>
          <p:cNvSpPr txBox="1">
            <a:spLocks noGrp="1"/>
          </p:cNvSpPr>
          <p:nvPr>
            <p:ph type="subTitle" idx="8"/>
          </p:nvPr>
        </p:nvSpPr>
        <p:spPr>
          <a:xfrm>
            <a:off x="3077075" y="1041772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7" name="Google Shape;227;p19"/>
          <p:cNvSpPr txBox="1">
            <a:spLocks noGrp="1"/>
          </p:cNvSpPr>
          <p:nvPr>
            <p:ph type="subTitle" idx="9"/>
          </p:nvPr>
        </p:nvSpPr>
        <p:spPr>
          <a:xfrm>
            <a:off x="10215000" y="10417725"/>
            <a:ext cx="47244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8" name="Google Shape;228;p19"/>
          <p:cNvSpPr txBox="1">
            <a:spLocks noGrp="1"/>
          </p:cNvSpPr>
          <p:nvPr>
            <p:ph type="subTitle" idx="13"/>
          </p:nvPr>
        </p:nvSpPr>
        <p:spPr>
          <a:xfrm>
            <a:off x="17505325" y="10417725"/>
            <a:ext cx="4685700" cy="972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900"/>
              <a:buFont typeface="DM Sans"/>
              <a:buNone/>
              <a:defRPr sz="2900">
                <a:latin typeface="DM Sans"/>
                <a:ea typeface="DM Sans"/>
                <a:cs typeface="DM Sans"/>
                <a:sym typeface="DM Sans"/>
              </a:defRPr>
            </a:lvl1pPr>
            <a:lvl2pPr lvl="1" rtl="0">
              <a:spcBef>
                <a:spcPts val="0"/>
              </a:spcBef>
              <a:spcAft>
                <a:spcPts val="0"/>
              </a:spcAft>
              <a:buSzPts val="3700"/>
              <a:buNone/>
              <a:defRPr/>
            </a:lvl2pPr>
            <a:lvl3pPr lvl="2" rtl="0">
              <a:spcBef>
                <a:spcPts val="0"/>
              </a:spcBef>
              <a:spcAft>
                <a:spcPts val="0"/>
              </a:spcAft>
              <a:buSzPts val="3700"/>
              <a:buNone/>
              <a:defRPr/>
            </a:lvl3pPr>
            <a:lvl4pPr lvl="3" rtl="0">
              <a:spcBef>
                <a:spcPts val="0"/>
              </a:spcBef>
              <a:spcAft>
                <a:spcPts val="0"/>
              </a:spcAft>
              <a:buSzPts val="3700"/>
              <a:buNone/>
              <a:defRPr/>
            </a:lvl4pPr>
            <a:lvl5pPr lvl="4" rtl="0">
              <a:spcBef>
                <a:spcPts val="0"/>
              </a:spcBef>
              <a:spcAft>
                <a:spcPts val="0"/>
              </a:spcAft>
              <a:buSzPts val="3700"/>
              <a:buNone/>
              <a:defRPr/>
            </a:lvl5pPr>
            <a:lvl6pPr lvl="5" rtl="0">
              <a:spcBef>
                <a:spcPts val="0"/>
              </a:spcBef>
              <a:spcAft>
                <a:spcPts val="0"/>
              </a:spcAft>
              <a:buSzPts val="3700"/>
              <a:buNone/>
              <a:defRPr/>
            </a:lvl6pPr>
            <a:lvl7pPr lvl="6" rtl="0">
              <a:spcBef>
                <a:spcPts val="0"/>
              </a:spcBef>
              <a:spcAft>
                <a:spcPts val="0"/>
              </a:spcAft>
              <a:buSzPts val="3700"/>
              <a:buNone/>
              <a:defRPr/>
            </a:lvl7pPr>
            <a:lvl8pPr lvl="7" rtl="0">
              <a:spcBef>
                <a:spcPts val="0"/>
              </a:spcBef>
              <a:spcAft>
                <a:spcPts val="0"/>
              </a:spcAft>
              <a:buSzPts val="3700"/>
              <a:buNone/>
              <a:defRPr/>
            </a:lvl8pPr>
            <a:lvl9pPr lvl="8" rtl="0">
              <a:spcBef>
                <a:spcPts val="0"/>
              </a:spcBef>
              <a:spcAft>
                <a:spcPts val="0"/>
              </a:spcAft>
              <a:buSzPts val="3700"/>
              <a:buNone/>
              <a:defRPr/>
            </a:lvl9pPr>
          </a:lstStyle>
          <a:p>
            <a:endParaRPr/>
          </a:p>
        </p:txBody>
      </p:sp>
      <p:sp>
        <p:nvSpPr>
          <p:cNvPr id="229" name="Google Shape;229;p19"/>
          <p:cNvSpPr txBox="1">
            <a:spLocks noGrp="1"/>
          </p:cNvSpPr>
          <p:nvPr>
            <p:ph type="title" idx="14"/>
          </p:nvPr>
        </p:nvSpPr>
        <p:spPr>
          <a:xfrm>
            <a:off x="1149000" y="8635367"/>
            <a:ext cx="9066000" cy="1100100"/>
          </a:xfrm>
          <a:prstGeom prst="rect">
            <a:avLst/>
          </a:prstGeom>
        </p:spPr>
        <p:txBody>
          <a:bodyPr spcFirstLastPara="1" wrap="square" lIns="243800" tIns="243800" rIns="243800" bIns="243800" anchor="t" anchorCtr="0">
            <a:noAutofit/>
          </a:bodyPr>
          <a:lstStyle>
            <a:lvl1pPr lvl="0" rtl="0">
              <a:spcBef>
                <a:spcPts val="0"/>
              </a:spcBef>
              <a:spcAft>
                <a:spcPts val="0"/>
              </a:spcAft>
              <a:buSzPts val="3600"/>
              <a:buNone/>
              <a:defRPr sz="5000">
                <a:latin typeface="DM Sans Medium"/>
                <a:ea typeface="DM Sans Medium"/>
                <a:cs typeface="DM Sans Medium"/>
                <a:sym typeface="DM Sans Medium"/>
              </a:defRPr>
            </a:lvl1pPr>
            <a:lvl2pPr lvl="1" rtl="0">
              <a:spcBef>
                <a:spcPts val="0"/>
              </a:spcBef>
              <a:spcAft>
                <a:spcPts val="0"/>
              </a:spcAft>
              <a:buSzPts val="7500"/>
              <a:buNone/>
              <a:defRPr>
                <a:latin typeface="DM Sans Medium"/>
                <a:ea typeface="DM Sans Medium"/>
                <a:cs typeface="DM Sans Medium"/>
                <a:sym typeface="DM Sans Medium"/>
              </a:defRPr>
            </a:lvl2pPr>
            <a:lvl3pPr lvl="2" rtl="0">
              <a:spcBef>
                <a:spcPts val="0"/>
              </a:spcBef>
              <a:spcAft>
                <a:spcPts val="0"/>
              </a:spcAft>
              <a:buSzPts val="7500"/>
              <a:buNone/>
              <a:defRPr>
                <a:latin typeface="DM Sans Medium"/>
                <a:ea typeface="DM Sans Medium"/>
                <a:cs typeface="DM Sans Medium"/>
                <a:sym typeface="DM Sans Medium"/>
              </a:defRPr>
            </a:lvl3pPr>
            <a:lvl4pPr lvl="3" rtl="0">
              <a:spcBef>
                <a:spcPts val="0"/>
              </a:spcBef>
              <a:spcAft>
                <a:spcPts val="0"/>
              </a:spcAft>
              <a:buSzPts val="7500"/>
              <a:buNone/>
              <a:defRPr>
                <a:latin typeface="DM Sans Medium"/>
                <a:ea typeface="DM Sans Medium"/>
                <a:cs typeface="DM Sans Medium"/>
                <a:sym typeface="DM Sans Medium"/>
              </a:defRPr>
            </a:lvl4pPr>
            <a:lvl5pPr lvl="4" rtl="0">
              <a:spcBef>
                <a:spcPts val="0"/>
              </a:spcBef>
              <a:spcAft>
                <a:spcPts val="0"/>
              </a:spcAft>
              <a:buSzPts val="7500"/>
              <a:buNone/>
              <a:defRPr>
                <a:latin typeface="DM Sans Medium"/>
                <a:ea typeface="DM Sans Medium"/>
                <a:cs typeface="DM Sans Medium"/>
                <a:sym typeface="DM Sans Medium"/>
              </a:defRPr>
            </a:lvl5pPr>
            <a:lvl6pPr lvl="5" rtl="0">
              <a:spcBef>
                <a:spcPts val="0"/>
              </a:spcBef>
              <a:spcAft>
                <a:spcPts val="0"/>
              </a:spcAft>
              <a:buSzPts val="7500"/>
              <a:buNone/>
              <a:defRPr>
                <a:latin typeface="DM Sans Medium"/>
                <a:ea typeface="DM Sans Medium"/>
                <a:cs typeface="DM Sans Medium"/>
                <a:sym typeface="DM Sans Medium"/>
              </a:defRPr>
            </a:lvl6pPr>
            <a:lvl7pPr lvl="6" rtl="0">
              <a:spcBef>
                <a:spcPts val="0"/>
              </a:spcBef>
              <a:spcAft>
                <a:spcPts val="0"/>
              </a:spcAft>
              <a:buSzPts val="7500"/>
              <a:buNone/>
              <a:defRPr>
                <a:latin typeface="DM Sans Medium"/>
                <a:ea typeface="DM Sans Medium"/>
                <a:cs typeface="DM Sans Medium"/>
                <a:sym typeface="DM Sans Medium"/>
              </a:defRPr>
            </a:lvl7pPr>
            <a:lvl8pPr lvl="7" rtl="0">
              <a:spcBef>
                <a:spcPts val="0"/>
              </a:spcBef>
              <a:spcAft>
                <a:spcPts val="0"/>
              </a:spcAft>
              <a:buSzPts val="7500"/>
              <a:buNone/>
              <a:defRPr>
                <a:latin typeface="DM Sans Medium"/>
                <a:ea typeface="DM Sans Medium"/>
                <a:cs typeface="DM Sans Medium"/>
                <a:sym typeface="DM Sans Medium"/>
              </a:defRPr>
            </a:lvl8pPr>
            <a:lvl9pPr lvl="8" rtl="0">
              <a:spcBef>
                <a:spcPts val="0"/>
              </a:spcBef>
              <a:spcAft>
                <a:spcPts val="0"/>
              </a:spcAft>
              <a:buSzPts val="7500"/>
              <a:buNone/>
              <a:defRPr>
                <a:latin typeface="DM Sans Medium"/>
                <a:ea typeface="DM Sans Medium"/>
                <a:cs typeface="DM Sans Medium"/>
                <a:sym typeface="DM Sans Medium"/>
              </a:defRPr>
            </a:lvl9pPr>
          </a:lstStyle>
          <a:p>
            <a:endParaRPr dirty="0"/>
          </a:p>
        </p:txBody>
      </p:sp>
      <p:cxnSp>
        <p:nvCxnSpPr>
          <p:cNvPr id="230" name="Google Shape;230;p19"/>
          <p:cNvCxnSpPr/>
          <p:nvPr/>
        </p:nvCxnSpPr>
        <p:spPr>
          <a:xfrm rot="10800000">
            <a:off x="1145775" y="12892225"/>
            <a:ext cx="21045300" cy="0"/>
          </a:xfrm>
          <a:prstGeom prst="straightConnector1">
            <a:avLst/>
          </a:prstGeom>
          <a:noFill/>
          <a:ln w="9525" cap="flat" cmpd="sng">
            <a:solidFill>
              <a:schemeClr val="dk2"/>
            </a:solidFill>
            <a:prstDash val="solid"/>
            <a:round/>
            <a:headEnd type="none" w="med" len="med"/>
            <a:tailEnd type="none" w="med" len="med"/>
          </a:ln>
        </p:spPr>
      </p:cxnSp>
      <p:grpSp>
        <p:nvGrpSpPr>
          <p:cNvPr id="231" name="Google Shape;231;p19"/>
          <p:cNvGrpSpPr/>
          <p:nvPr/>
        </p:nvGrpSpPr>
        <p:grpSpPr>
          <a:xfrm>
            <a:off x="22860000" y="8250"/>
            <a:ext cx="790800" cy="1120200"/>
            <a:chOff x="22860000" y="8250"/>
            <a:chExt cx="790800" cy="1120200"/>
          </a:xfrm>
        </p:grpSpPr>
        <p:sp>
          <p:nvSpPr>
            <p:cNvPr id="232" name="Google Shape;232;p19"/>
            <p:cNvSpPr/>
            <p:nvPr/>
          </p:nvSpPr>
          <p:spPr>
            <a:xfrm>
              <a:off x="22860000" y="8250"/>
              <a:ext cx="197700" cy="11202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3" name="Google Shape;233;p19"/>
            <p:cNvSpPr/>
            <p:nvPr/>
          </p:nvSpPr>
          <p:spPr>
            <a:xfrm>
              <a:off x="23057700" y="8250"/>
              <a:ext cx="197700" cy="11202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4" name="Google Shape;234;p19"/>
            <p:cNvSpPr/>
            <p:nvPr/>
          </p:nvSpPr>
          <p:spPr>
            <a:xfrm>
              <a:off x="23255400" y="8250"/>
              <a:ext cx="197700" cy="11202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235" name="Google Shape;235;p19"/>
            <p:cNvSpPr/>
            <p:nvPr/>
          </p:nvSpPr>
          <p:spPr>
            <a:xfrm>
              <a:off x="23453100" y="8250"/>
              <a:ext cx="197700" cy="11202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236" name="Google Shape;236;p19"/>
          <p:cNvPicPr preferRelativeResize="0"/>
          <p:nvPr/>
        </p:nvPicPr>
        <p:blipFill rotWithShape="1">
          <a:blip r:embed="rId2">
            <a:alphaModFix/>
            <a:extLst>
              <a:ext uri="{28A0092B-C50C-407E-A947-70E740481C1C}">
                <a14:useLocalDpi xmlns:a14="http://schemas.microsoft.com/office/drawing/2010/main"/>
              </a:ext>
            </a:extLst>
          </a:blip>
          <a:srcRect/>
          <a:stretch/>
        </p:blipFill>
        <p:spPr>
          <a:xfrm>
            <a:off x="22670875" y="12091175"/>
            <a:ext cx="1098926" cy="1265049"/>
          </a:xfrm>
          <a:prstGeom prst="rect">
            <a:avLst/>
          </a:prstGeom>
          <a:noFill/>
          <a:ln>
            <a:noFill/>
          </a:ln>
        </p:spPr>
      </p:pic>
    </p:spTree>
    <p:extLst>
      <p:ext uri="{BB962C8B-B14F-4D97-AF65-F5344CB8AC3E}">
        <p14:creationId xmlns:p14="http://schemas.microsoft.com/office/powerpoint/2010/main" val="2351110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AE3C6A-75C8-59D3-E62B-C829EBC1C0A2}"/>
              </a:ext>
            </a:extLst>
          </p:cNvPr>
          <p:cNvSpPr>
            <a:spLocks noGrp="1"/>
          </p:cNvSpPr>
          <p:nvPr>
            <p:ph type="title" hasCustomPrompt="1"/>
          </p:nvPr>
        </p:nvSpPr>
        <p:spPr>
          <a:xfrm>
            <a:off x="1163708" y="1145169"/>
            <a:ext cx="11430073" cy="1527300"/>
          </a:xfrm>
        </p:spPr>
        <p:txBody>
          <a:bodyPr/>
          <a:lstStyle/>
          <a:p>
            <a:r>
              <a:rPr lang="en-GB" dirty="0"/>
              <a:t>Add a fascinating title here</a:t>
            </a:r>
            <a:endParaRPr lang="en-US" dirty="0"/>
          </a:p>
        </p:txBody>
      </p:sp>
    </p:spTree>
    <p:extLst>
      <p:ext uri="{BB962C8B-B14F-4D97-AF65-F5344CB8AC3E}">
        <p14:creationId xmlns:p14="http://schemas.microsoft.com/office/powerpoint/2010/main" val="26107410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Back Cover" preserve="1">
  <p:cSld name="Back Cover">
    <p:bg>
      <p:bgPr>
        <a:solidFill>
          <a:schemeClr val="lt1"/>
        </a:solidFill>
        <a:effectLst/>
      </p:bgPr>
    </p:bg>
    <p:spTree>
      <p:nvGrpSpPr>
        <p:cNvPr id="1" name="Shape 244"/>
        <p:cNvGrpSpPr/>
        <p:nvPr/>
      </p:nvGrpSpPr>
      <p:grpSpPr>
        <a:xfrm>
          <a:off x="0" y="0"/>
          <a:ext cx="0" cy="0"/>
          <a:chOff x="0" y="0"/>
          <a:chExt cx="0" cy="0"/>
        </a:xfrm>
      </p:grpSpPr>
      <p:sp>
        <p:nvSpPr>
          <p:cNvPr id="245" name="Google Shape;245;p21"/>
          <p:cNvSpPr/>
          <p:nvPr/>
        </p:nvSpPr>
        <p:spPr>
          <a:xfrm>
            <a:off x="-25" y="10680200"/>
            <a:ext cx="24384000" cy="3045000"/>
          </a:xfrm>
          <a:prstGeom prst="rect">
            <a:avLst/>
          </a:prstGeom>
          <a:solidFill>
            <a:schemeClr val="l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pic>
        <p:nvPicPr>
          <p:cNvPr id="246" name="Google Shape;246;p21"/>
          <p:cNvPicPr preferRelativeResize="0"/>
          <p:nvPr/>
        </p:nvPicPr>
        <p:blipFill rotWithShape="1">
          <a:blip r:embed="rId2">
            <a:alphaModFix/>
            <a:extLst>
              <a:ext uri="{28A0092B-C50C-407E-A947-70E740481C1C}">
                <a14:useLocalDpi xmlns:a14="http://schemas.microsoft.com/office/drawing/2010/main"/>
              </a:ext>
            </a:extLst>
          </a:blip>
          <a:srcRect/>
          <a:stretch/>
        </p:blipFill>
        <p:spPr>
          <a:xfrm>
            <a:off x="440000" y="11321150"/>
            <a:ext cx="4840151" cy="1796700"/>
          </a:xfrm>
          <a:prstGeom prst="rect">
            <a:avLst/>
          </a:prstGeom>
          <a:noFill/>
          <a:ln>
            <a:noFill/>
          </a:ln>
        </p:spPr>
      </p:pic>
      <p:sp>
        <p:nvSpPr>
          <p:cNvPr id="247" name="Google Shape;247;p21"/>
          <p:cNvSpPr txBox="1">
            <a:spLocks noGrp="1"/>
          </p:cNvSpPr>
          <p:nvPr>
            <p:ph type="title" hasCustomPrompt="1"/>
          </p:nvPr>
        </p:nvSpPr>
        <p:spPr>
          <a:xfrm>
            <a:off x="1017525" y="1050700"/>
            <a:ext cx="15368400" cy="5573400"/>
          </a:xfrm>
          <a:prstGeom prst="rect">
            <a:avLst/>
          </a:prstGeom>
        </p:spPr>
        <p:txBody>
          <a:bodyPr spcFirstLastPara="1" wrap="square" lIns="243800" tIns="243800" rIns="243800" bIns="243800" anchor="t" anchorCtr="0">
            <a:normAutofit/>
          </a:bodyPr>
          <a:lstStyle>
            <a:lvl1pPr lvl="0" rtl="0">
              <a:spcBef>
                <a:spcPts val="0"/>
              </a:spcBef>
              <a:spcAft>
                <a:spcPts val="0"/>
              </a:spcAft>
              <a:buSzPts val="7000"/>
              <a:buNone/>
              <a:defRPr sz="7000">
                <a:latin typeface="DM Sans Medium"/>
                <a:ea typeface="DM Sans Medium"/>
                <a:cs typeface="DM Sans Medium"/>
                <a:sym typeface="DM Sans Medium"/>
              </a:defRPr>
            </a:lvl1pPr>
            <a:lvl2pPr lvl="1" rtl="0">
              <a:spcBef>
                <a:spcPts val="0"/>
              </a:spcBef>
              <a:spcAft>
                <a:spcPts val="0"/>
              </a:spcAft>
              <a:buSzPts val="7500"/>
              <a:buNone/>
              <a:defRPr>
                <a:latin typeface="DM Sans Medium"/>
                <a:ea typeface="DM Sans Medium"/>
                <a:cs typeface="DM Sans Medium"/>
                <a:sym typeface="DM Sans Medium"/>
              </a:defRPr>
            </a:lvl2pPr>
            <a:lvl3pPr lvl="2" rtl="0">
              <a:spcBef>
                <a:spcPts val="0"/>
              </a:spcBef>
              <a:spcAft>
                <a:spcPts val="0"/>
              </a:spcAft>
              <a:buSzPts val="7500"/>
              <a:buNone/>
              <a:defRPr>
                <a:latin typeface="DM Sans Medium"/>
                <a:ea typeface="DM Sans Medium"/>
                <a:cs typeface="DM Sans Medium"/>
                <a:sym typeface="DM Sans Medium"/>
              </a:defRPr>
            </a:lvl3pPr>
            <a:lvl4pPr lvl="3" rtl="0">
              <a:spcBef>
                <a:spcPts val="0"/>
              </a:spcBef>
              <a:spcAft>
                <a:spcPts val="0"/>
              </a:spcAft>
              <a:buSzPts val="7500"/>
              <a:buNone/>
              <a:defRPr>
                <a:latin typeface="DM Sans Medium"/>
                <a:ea typeface="DM Sans Medium"/>
                <a:cs typeface="DM Sans Medium"/>
                <a:sym typeface="DM Sans Medium"/>
              </a:defRPr>
            </a:lvl4pPr>
            <a:lvl5pPr lvl="4" rtl="0">
              <a:spcBef>
                <a:spcPts val="0"/>
              </a:spcBef>
              <a:spcAft>
                <a:spcPts val="0"/>
              </a:spcAft>
              <a:buSzPts val="7500"/>
              <a:buNone/>
              <a:defRPr>
                <a:latin typeface="DM Sans Medium"/>
                <a:ea typeface="DM Sans Medium"/>
                <a:cs typeface="DM Sans Medium"/>
                <a:sym typeface="DM Sans Medium"/>
              </a:defRPr>
            </a:lvl5pPr>
            <a:lvl6pPr lvl="5" rtl="0">
              <a:spcBef>
                <a:spcPts val="0"/>
              </a:spcBef>
              <a:spcAft>
                <a:spcPts val="0"/>
              </a:spcAft>
              <a:buSzPts val="7500"/>
              <a:buNone/>
              <a:defRPr>
                <a:latin typeface="DM Sans Medium"/>
                <a:ea typeface="DM Sans Medium"/>
                <a:cs typeface="DM Sans Medium"/>
                <a:sym typeface="DM Sans Medium"/>
              </a:defRPr>
            </a:lvl6pPr>
            <a:lvl7pPr lvl="6" rtl="0">
              <a:spcBef>
                <a:spcPts val="0"/>
              </a:spcBef>
              <a:spcAft>
                <a:spcPts val="0"/>
              </a:spcAft>
              <a:buSzPts val="7500"/>
              <a:buNone/>
              <a:defRPr>
                <a:latin typeface="DM Sans Medium"/>
                <a:ea typeface="DM Sans Medium"/>
                <a:cs typeface="DM Sans Medium"/>
                <a:sym typeface="DM Sans Medium"/>
              </a:defRPr>
            </a:lvl7pPr>
            <a:lvl8pPr lvl="7" rtl="0">
              <a:spcBef>
                <a:spcPts val="0"/>
              </a:spcBef>
              <a:spcAft>
                <a:spcPts val="0"/>
              </a:spcAft>
              <a:buSzPts val="7500"/>
              <a:buNone/>
              <a:defRPr>
                <a:latin typeface="DM Sans Medium"/>
                <a:ea typeface="DM Sans Medium"/>
                <a:cs typeface="DM Sans Medium"/>
                <a:sym typeface="DM Sans Medium"/>
              </a:defRPr>
            </a:lvl8pPr>
            <a:lvl9pPr lvl="8" rtl="0">
              <a:spcBef>
                <a:spcPts val="0"/>
              </a:spcBef>
              <a:spcAft>
                <a:spcPts val="0"/>
              </a:spcAft>
              <a:buSzPts val="7500"/>
              <a:buNone/>
              <a:defRPr>
                <a:latin typeface="DM Sans Medium"/>
                <a:ea typeface="DM Sans Medium"/>
                <a:cs typeface="DM Sans Medium"/>
                <a:sym typeface="DM Sans Medium"/>
              </a:defRPr>
            </a:lvl9pPr>
          </a:lstStyle>
          <a:p>
            <a:r>
              <a:rPr lang="en-GB" dirty="0"/>
              <a:t>Thank you</a:t>
            </a:r>
            <a:endParaRPr dirty="0"/>
          </a:p>
        </p:txBody>
      </p:sp>
    </p:spTree>
    <p:extLst>
      <p:ext uri="{BB962C8B-B14F-4D97-AF65-F5344CB8AC3E}">
        <p14:creationId xmlns:p14="http://schemas.microsoft.com/office/powerpoint/2010/main" val="372248016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3BCA36F-D6D4-F77E-FAB2-D2BB58DA2344}"/>
              </a:ext>
            </a:extLst>
          </p:cNvPr>
          <p:cNvSpPr>
            <a:spLocks noGrp="1"/>
          </p:cNvSpPr>
          <p:nvPr>
            <p:ph type="ctrTitle"/>
          </p:nvPr>
        </p:nvSpPr>
        <p:spPr>
          <a:xfrm>
            <a:off x="3048000" y="2244726"/>
            <a:ext cx="18288000" cy="4775200"/>
          </a:xfrm>
        </p:spPr>
        <p:txBody>
          <a:bodyPr anchor="b"/>
          <a:lstStyle>
            <a:lvl1pPr algn="ctr">
              <a:defRPr sz="12000"/>
            </a:lvl1pPr>
          </a:lstStyle>
          <a:p>
            <a:r>
              <a:rPr lang="en-GB"/>
              <a:t>Click to edit Master title style</a:t>
            </a:r>
            <a:endParaRPr lang="en-MW"/>
          </a:p>
        </p:txBody>
      </p:sp>
      <p:sp>
        <p:nvSpPr>
          <p:cNvPr id="3" name="Subtitle 2">
            <a:extLst>
              <a:ext uri="{FF2B5EF4-FFF2-40B4-BE49-F238E27FC236}">
                <a16:creationId xmlns:a16="http://schemas.microsoft.com/office/drawing/2014/main" id="{D1925F19-E3D0-6AD4-45C6-172F1CF1002A}"/>
              </a:ext>
            </a:extLst>
          </p:cNvPr>
          <p:cNvSpPr>
            <a:spLocks noGrp="1"/>
          </p:cNvSpPr>
          <p:nvPr>
            <p:ph type="subTitle" idx="1"/>
          </p:nvPr>
        </p:nvSpPr>
        <p:spPr>
          <a:xfrm>
            <a:off x="3048000" y="7204076"/>
            <a:ext cx="18288000" cy="3311524"/>
          </a:xfrm>
        </p:spPr>
        <p:txBody>
          <a:bodyPr/>
          <a:lstStyle>
            <a:lvl1pPr marL="0" indent="0" algn="ctr">
              <a:buNone/>
              <a:defRPr sz="4800"/>
            </a:lvl1pPr>
            <a:lvl2pPr marL="914400" indent="0" algn="ctr">
              <a:buNone/>
              <a:defRPr sz="4000"/>
            </a:lvl2pPr>
            <a:lvl3pPr marL="1828800" indent="0" algn="ctr">
              <a:buNone/>
              <a:defRPr sz="3600"/>
            </a:lvl3pPr>
            <a:lvl4pPr marL="2743200" indent="0" algn="ctr">
              <a:buNone/>
              <a:defRPr sz="3200"/>
            </a:lvl4pPr>
            <a:lvl5pPr marL="3657600" indent="0" algn="ctr">
              <a:buNone/>
              <a:defRPr sz="3200"/>
            </a:lvl5pPr>
            <a:lvl6pPr marL="4572000" indent="0" algn="ctr">
              <a:buNone/>
              <a:defRPr sz="3200"/>
            </a:lvl6pPr>
            <a:lvl7pPr marL="5486400" indent="0" algn="ctr">
              <a:buNone/>
              <a:defRPr sz="3200"/>
            </a:lvl7pPr>
            <a:lvl8pPr marL="6400800" indent="0" algn="ctr">
              <a:buNone/>
              <a:defRPr sz="3200"/>
            </a:lvl8pPr>
            <a:lvl9pPr marL="7315200" indent="0" algn="ctr">
              <a:buNone/>
              <a:defRPr sz="3200"/>
            </a:lvl9pPr>
          </a:lstStyle>
          <a:p>
            <a:r>
              <a:rPr lang="en-GB"/>
              <a:t>Click to edit Master subtitle style</a:t>
            </a:r>
            <a:endParaRPr lang="en-MW"/>
          </a:p>
        </p:txBody>
      </p:sp>
      <p:sp>
        <p:nvSpPr>
          <p:cNvPr id="4" name="Date Placeholder 3">
            <a:extLst>
              <a:ext uri="{FF2B5EF4-FFF2-40B4-BE49-F238E27FC236}">
                <a16:creationId xmlns:a16="http://schemas.microsoft.com/office/drawing/2014/main" id="{FACAC2B8-AF6C-48CA-F6B2-7E0323AFCF43}"/>
              </a:ext>
            </a:extLst>
          </p:cNvPr>
          <p:cNvSpPr>
            <a:spLocks noGrp="1"/>
          </p:cNvSpPr>
          <p:nvPr>
            <p:ph type="dt" sz="half" idx="10"/>
          </p:nvPr>
        </p:nvSpPr>
        <p:spPr/>
        <p:txBody>
          <a:bodyPr/>
          <a:lstStyle/>
          <a:p>
            <a:fld id="{C4B3591F-5188-DC4A-ABAE-59C09D8A8974}" type="datetimeFigureOut">
              <a:rPr lang="en-MW" smtClean="0"/>
              <a:t>23/11/2023</a:t>
            </a:fld>
            <a:endParaRPr lang="en-MW"/>
          </a:p>
        </p:txBody>
      </p:sp>
      <p:sp>
        <p:nvSpPr>
          <p:cNvPr id="5" name="Footer Placeholder 4">
            <a:extLst>
              <a:ext uri="{FF2B5EF4-FFF2-40B4-BE49-F238E27FC236}">
                <a16:creationId xmlns:a16="http://schemas.microsoft.com/office/drawing/2014/main" id="{92729975-FA31-B10E-2CEC-97CB3260A971}"/>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1F9FE6B5-6CD8-8322-643B-EBE317B7CB7E}"/>
              </a:ext>
            </a:extLst>
          </p:cNvPr>
          <p:cNvSpPr>
            <a:spLocks noGrp="1"/>
          </p:cNvSpPr>
          <p:nvPr>
            <p:ph type="sldNum" sz="quarter" idx="12"/>
          </p:nvPr>
        </p:nvSpPr>
        <p:spPr/>
        <p:txBody>
          <a:bodyPr/>
          <a:lstStyle/>
          <a:p>
            <a:fld id="{EB06F954-D906-C94C-9B3F-3AE3F30265F9}" type="slidenum">
              <a:rPr lang="en-MW" smtClean="0"/>
              <a:t>‹#›</a:t>
            </a:fld>
            <a:endParaRPr lang="en-MW"/>
          </a:p>
        </p:txBody>
      </p:sp>
    </p:spTree>
    <p:extLst>
      <p:ext uri="{BB962C8B-B14F-4D97-AF65-F5344CB8AC3E}">
        <p14:creationId xmlns:p14="http://schemas.microsoft.com/office/powerpoint/2010/main" val="323043006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6FFD8C-7262-74A3-612D-1E570CFE04BF}"/>
              </a:ext>
            </a:extLst>
          </p:cNvPr>
          <p:cNvSpPr>
            <a:spLocks noGrp="1"/>
          </p:cNvSpPr>
          <p:nvPr>
            <p:ph type="title"/>
          </p:nvPr>
        </p:nvSpPr>
        <p:spPr/>
        <p:txBody>
          <a:bodyPr/>
          <a:lstStyle/>
          <a:p>
            <a:r>
              <a:rPr lang="en-GB"/>
              <a:t>Click to edit Master title style</a:t>
            </a:r>
            <a:endParaRPr lang="en-MW"/>
          </a:p>
        </p:txBody>
      </p:sp>
      <p:sp>
        <p:nvSpPr>
          <p:cNvPr id="3" name="Content Placeholder 2">
            <a:extLst>
              <a:ext uri="{FF2B5EF4-FFF2-40B4-BE49-F238E27FC236}">
                <a16:creationId xmlns:a16="http://schemas.microsoft.com/office/drawing/2014/main" id="{07EBB99F-3166-21F1-5BC8-25EBCF33FD8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MW"/>
          </a:p>
        </p:txBody>
      </p:sp>
      <p:sp>
        <p:nvSpPr>
          <p:cNvPr id="4" name="Date Placeholder 3">
            <a:extLst>
              <a:ext uri="{FF2B5EF4-FFF2-40B4-BE49-F238E27FC236}">
                <a16:creationId xmlns:a16="http://schemas.microsoft.com/office/drawing/2014/main" id="{15542B7E-275F-4481-7D65-B16088D365CD}"/>
              </a:ext>
            </a:extLst>
          </p:cNvPr>
          <p:cNvSpPr>
            <a:spLocks noGrp="1"/>
          </p:cNvSpPr>
          <p:nvPr>
            <p:ph type="dt" sz="half" idx="10"/>
          </p:nvPr>
        </p:nvSpPr>
        <p:spPr/>
        <p:txBody>
          <a:bodyPr/>
          <a:lstStyle/>
          <a:p>
            <a:fld id="{C4B3591F-5188-DC4A-ABAE-59C09D8A8974}" type="datetimeFigureOut">
              <a:rPr lang="en-MW" smtClean="0"/>
              <a:t>23/11/2023</a:t>
            </a:fld>
            <a:endParaRPr lang="en-MW"/>
          </a:p>
        </p:txBody>
      </p:sp>
      <p:sp>
        <p:nvSpPr>
          <p:cNvPr id="5" name="Footer Placeholder 4">
            <a:extLst>
              <a:ext uri="{FF2B5EF4-FFF2-40B4-BE49-F238E27FC236}">
                <a16:creationId xmlns:a16="http://schemas.microsoft.com/office/drawing/2014/main" id="{7C906403-94D6-5275-68DB-5844EBF3DEDA}"/>
              </a:ext>
            </a:extLst>
          </p:cNvPr>
          <p:cNvSpPr>
            <a:spLocks noGrp="1"/>
          </p:cNvSpPr>
          <p:nvPr>
            <p:ph type="ftr" sz="quarter" idx="11"/>
          </p:nvPr>
        </p:nvSpPr>
        <p:spPr/>
        <p:txBody>
          <a:bodyPr/>
          <a:lstStyle/>
          <a:p>
            <a:endParaRPr lang="en-MW"/>
          </a:p>
        </p:txBody>
      </p:sp>
      <p:sp>
        <p:nvSpPr>
          <p:cNvPr id="6" name="Slide Number Placeholder 5">
            <a:extLst>
              <a:ext uri="{FF2B5EF4-FFF2-40B4-BE49-F238E27FC236}">
                <a16:creationId xmlns:a16="http://schemas.microsoft.com/office/drawing/2014/main" id="{457DCADA-CDBA-34BD-6FD9-A23782671948}"/>
              </a:ext>
            </a:extLst>
          </p:cNvPr>
          <p:cNvSpPr>
            <a:spLocks noGrp="1"/>
          </p:cNvSpPr>
          <p:nvPr>
            <p:ph type="sldNum" sz="quarter" idx="12"/>
          </p:nvPr>
        </p:nvSpPr>
        <p:spPr/>
        <p:txBody>
          <a:bodyPr/>
          <a:lstStyle/>
          <a:p>
            <a:fld id="{EB06F954-D906-C94C-9B3F-3AE3F30265F9}" type="slidenum">
              <a:rPr lang="en-MW" smtClean="0"/>
              <a:t>‹#›</a:t>
            </a:fld>
            <a:endParaRPr lang="en-MW"/>
          </a:p>
        </p:txBody>
      </p:sp>
    </p:spTree>
    <p:extLst>
      <p:ext uri="{BB962C8B-B14F-4D97-AF65-F5344CB8AC3E}">
        <p14:creationId xmlns:p14="http://schemas.microsoft.com/office/powerpoint/2010/main" val="13920558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4-column text" preserve="1" userDrawn="1">
  <p:cSld name="2 Column">
    <p:spTree>
      <p:nvGrpSpPr>
        <p:cNvPr id="1" name="Shape 37"/>
        <p:cNvGrpSpPr/>
        <p:nvPr/>
      </p:nvGrpSpPr>
      <p:grpSpPr>
        <a:xfrm>
          <a:off x="0" y="0"/>
          <a:ext cx="0" cy="0"/>
          <a:chOff x="0" y="0"/>
          <a:chExt cx="0" cy="0"/>
        </a:xfrm>
      </p:grpSpPr>
      <p:sp>
        <p:nvSpPr>
          <p:cNvPr id="38" name="Google Shape;38;p7"/>
          <p:cNvSpPr txBox="1">
            <a:spLocks noGrp="1"/>
          </p:cNvSpPr>
          <p:nvPr>
            <p:ph type="title" hasCustomPrompt="1"/>
          </p:nvPr>
        </p:nvSpPr>
        <p:spPr>
          <a:xfrm>
            <a:off x="1106875" y="1119064"/>
            <a:ext cx="18281100" cy="1437300"/>
          </a:xfrm>
          <a:prstGeom prst="rect">
            <a:avLst/>
          </a:prstGeom>
        </p:spPr>
        <p:txBody>
          <a:bodyPr spcFirstLastPara="1" wrap="square" lIns="243800" tIns="243800" rIns="243800" bIns="243800" anchor="t" anchorCtr="0">
            <a:norm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GB" dirty="0"/>
              <a:t>Add an entertaining title here</a:t>
            </a:r>
            <a:endParaRPr dirty="0"/>
          </a:p>
        </p:txBody>
      </p:sp>
      <p:sp>
        <p:nvSpPr>
          <p:cNvPr id="39" name="Google Shape;39;p7"/>
          <p:cNvSpPr txBox="1">
            <a:spLocks noGrp="1"/>
          </p:cNvSpPr>
          <p:nvPr>
            <p:ph type="body" idx="1"/>
          </p:nvPr>
        </p:nvSpPr>
        <p:spPr>
          <a:xfrm>
            <a:off x="1106873" y="2971800"/>
            <a:ext cx="10581544" cy="8671375"/>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
        <p:nvSpPr>
          <p:cNvPr id="40" name="Google Shape;40;p7"/>
          <p:cNvSpPr txBox="1">
            <a:spLocks noGrp="1"/>
          </p:cNvSpPr>
          <p:nvPr>
            <p:ph type="body" idx="2"/>
          </p:nvPr>
        </p:nvSpPr>
        <p:spPr>
          <a:xfrm>
            <a:off x="12695582" y="2971800"/>
            <a:ext cx="10581544" cy="8671375"/>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Tree>
    <p:extLst>
      <p:ext uri="{BB962C8B-B14F-4D97-AF65-F5344CB8AC3E}">
        <p14:creationId xmlns:p14="http://schemas.microsoft.com/office/powerpoint/2010/main" val="6499431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4-column text" preserve="1" userDrawn="1">
  <p:cSld name="1_4-column text">
    <p:spTree>
      <p:nvGrpSpPr>
        <p:cNvPr id="1" name="Shape 37"/>
        <p:cNvGrpSpPr/>
        <p:nvPr/>
      </p:nvGrpSpPr>
      <p:grpSpPr>
        <a:xfrm>
          <a:off x="0" y="0"/>
          <a:ext cx="0" cy="0"/>
          <a:chOff x="0" y="0"/>
          <a:chExt cx="0" cy="0"/>
        </a:xfrm>
      </p:grpSpPr>
      <p:sp>
        <p:nvSpPr>
          <p:cNvPr id="38" name="Google Shape;38;p7"/>
          <p:cNvSpPr txBox="1">
            <a:spLocks noGrp="1"/>
          </p:cNvSpPr>
          <p:nvPr>
            <p:ph type="title" hasCustomPrompt="1"/>
          </p:nvPr>
        </p:nvSpPr>
        <p:spPr>
          <a:xfrm>
            <a:off x="1106875" y="1119064"/>
            <a:ext cx="18281100" cy="1437300"/>
          </a:xfrm>
          <a:prstGeom prst="rect">
            <a:avLst/>
          </a:prstGeom>
        </p:spPr>
        <p:txBody>
          <a:bodyPr spcFirstLastPara="1" wrap="square" lIns="243800" tIns="243800" rIns="243800" bIns="243800" anchor="t" anchorCtr="0">
            <a:norm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GB" dirty="0"/>
              <a:t>Add an entertaining title here</a:t>
            </a:r>
            <a:endParaRPr dirty="0"/>
          </a:p>
        </p:txBody>
      </p:sp>
      <p:sp>
        <p:nvSpPr>
          <p:cNvPr id="39" name="Google Shape;39;p7"/>
          <p:cNvSpPr txBox="1">
            <a:spLocks noGrp="1"/>
          </p:cNvSpPr>
          <p:nvPr>
            <p:ph type="body" idx="1"/>
          </p:nvPr>
        </p:nvSpPr>
        <p:spPr>
          <a:xfrm>
            <a:off x="1106873" y="2971800"/>
            <a:ext cx="6923943" cy="8671375"/>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
        <p:nvSpPr>
          <p:cNvPr id="40" name="Google Shape;40;p7"/>
          <p:cNvSpPr txBox="1">
            <a:spLocks noGrp="1"/>
          </p:cNvSpPr>
          <p:nvPr>
            <p:ph type="body" idx="2"/>
          </p:nvPr>
        </p:nvSpPr>
        <p:spPr>
          <a:xfrm>
            <a:off x="8686009" y="2971800"/>
            <a:ext cx="6923943" cy="8671375"/>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
        <p:nvSpPr>
          <p:cNvPr id="41" name="Google Shape;41;p7"/>
          <p:cNvSpPr txBox="1">
            <a:spLocks noGrp="1"/>
          </p:cNvSpPr>
          <p:nvPr>
            <p:ph type="body" idx="3"/>
          </p:nvPr>
        </p:nvSpPr>
        <p:spPr>
          <a:xfrm>
            <a:off x="16353182" y="2971800"/>
            <a:ext cx="6923943" cy="8671375"/>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Tree>
    <p:extLst>
      <p:ext uri="{BB962C8B-B14F-4D97-AF65-F5344CB8AC3E}">
        <p14:creationId xmlns:p14="http://schemas.microsoft.com/office/powerpoint/2010/main" val="12685090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Custom Layout 3" preserve="1">
  <p:cSld name="Custom Layout 3">
    <p:spTree>
      <p:nvGrpSpPr>
        <p:cNvPr id="1" name="Shape 88"/>
        <p:cNvGrpSpPr/>
        <p:nvPr/>
      </p:nvGrpSpPr>
      <p:grpSpPr>
        <a:xfrm>
          <a:off x="0" y="0"/>
          <a:ext cx="0" cy="0"/>
          <a:chOff x="0" y="0"/>
          <a:chExt cx="0" cy="0"/>
        </a:xfrm>
      </p:grpSpPr>
      <p:sp>
        <p:nvSpPr>
          <p:cNvPr id="89" name="Google Shape;89;p13"/>
          <p:cNvSpPr txBox="1">
            <a:spLocks noGrp="1"/>
          </p:cNvSpPr>
          <p:nvPr>
            <p:ph type="title" hasCustomPrompt="1"/>
          </p:nvPr>
        </p:nvSpPr>
        <p:spPr>
          <a:xfrm>
            <a:off x="1145775" y="1186733"/>
            <a:ext cx="22109626" cy="1527300"/>
          </a:xfrm>
          <a:prstGeom prst="rect">
            <a:avLst/>
          </a:prstGeom>
        </p:spPr>
        <p:txBody>
          <a:bodyPr spcFirstLastPara="1" wrap="square" lIns="243800" tIns="243800" rIns="243800" bIns="243800" anchor="t" anchorCtr="0">
            <a:normAutofit/>
          </a:bodyPr>
          <a:lstStyle>
            <a:lvl1pPr lvl="0">
              <a:spcBef>
                <a:spcPts val="0"/>
              </a:spcBef>
              <a:spcAft>
                <a:spcPts val="0"/>
              </a:spcAft>
              <a:buSzPts val="5000"/>
              <a:buNone/>
              <a:defRPr>
                <a:latin typeface="DM Sans Medium"/>
                <a:ea typeface="DM Sans Medium"/>
                <a:cs typeface="DM Sans Medium"/>
                <a:sym typeface="DM Sans Medium"/>
              </a:defRPr>
            </a:lvl1pPr>
            <a:lvl2pPr lvl="1">
              <a:spcBef>
                <a:spcPts val="0"/>
              </a:spcBef>
              <a:spcAft>
                <a:spcPts val="0"/>
              </a:spcAft>
              <a:buSzPts val="7500"/>
              <a:buNone/>
              <a:defRPr>
                <a:latin typeface="DM Sans Medium"/>
                <a:ea typeface="DM Sans Medium"/>
                <a:cs typeface="DM Sans Medium"/>
                <a:sym typeface="DM Sans Medium"/>
              </a:defRPr>
            </a:lvl2pPr>
            <a:lvl3pPr lvl="2">
              <a:spcBef>
                <a:spcPts val="0"/>
              </a:spcBef>
              <a:spcAft>
                <a:spcPts val="0"/>
              </a:spcAft>
              <a:buSzPts val="7500"/>
              <a:buNone/>
              <a:defRPr>
                <a:latin typeface="DM Sans Medium"/>
                <a:ea typeface="DM Sans Medium"/>
                <a:cs typeface="DM Sans Medium"/>
                <a:sym typeface="DM Sans Medium"/>
              </a:defRPr>
            </a:lvl3pPr>
            <a:lvl4pPr lvl="3">
              <a:spcBef>
                <a:spcPts val="0"/>
              </a:spcBef>
              <a:spcAft>
                <a:spcPts val="0"/>
              </a:spcAft>
              <a:buSzPts val="7500"/>
              <a:buNone/>
              <a:defRPr>
                <a:latin typeface="DM Sans Medium"/>
                <a:ea typeface="DM Sans Medium"/>
                <a:cs typeface="DM Sans Medium"/>
                <a:sym typeface="DM Sans Medium"/>
              </a:defRPr>
            </a:lvl4pPr>
            <a:lvl5pPr lvl="4">
              <a:spcBef>
                <a:spcPts val="0"/>
              </a:spcBef>
              <a:spcAft>
                <a:spcPts val="0"/>
              </a:spcAft>
              <a:buSzPts val="7500"/>
              <a:buNone/>
              <a:defRPr>
                <a:latin typeface="DM Sans Medium"/>
                <a:ea typeface="DM Sans Medium"/>
                <a:cs typeface="DM Sans Medium"/>
                <a:sym typeface="DM Sans Medium"/>
              </a:defRPr>
            </a:lvl5pPr>
            <a:lvl6pPr lvl="5">
              <a:spcBef>
                <a:spcPts val="0"/>
              </a:spcBef>
              <a:spcAft>
                <a:spcPts val="0"/>
              </a:spcAft>
              <a:buSzPts val="7500"/>
              <a:buNone/>
              <a:defRPr>
                <a:latin typeface="DM Sans Medium"/>
                <a:ea typeface="DM Sans Medium"/>
                <a:cs typeface="DM Sans Medium"/>
                <a:sym typeface="DM Sans Medium"/>
              </a:defRPr>
            </a:lvl6pPr>
            <a:lvl7pPr lvl="6">
              <a:spcBef>
                <a:spcPts val="0"/>
              </a:spcBef>
              <a:spcAft>
                <a:spcPts val="0"/>
              </a:spcAft>
              <a:buSzPts val="7500"/>
              <a:buNone/>
              <a:defRPr>
                <a:latin typeface="DM Sans Medium"/>
                <a:ea typeface="DM Sans Medium"/>
                <a:cs typeface="DM Sans Medium"/>
                <a:sym typeface="DM Sans Medium"/>
              </a:defRPr>
            </a:lvl7pPr>
            <a:lvl8pPr lvl="7">
              <a:spcBef>
                <a:spcPts val="0"/>
              </a:spcBef>
              <a:spcAft>
                <a:spcPts val="0"/>
              </a:spcAft>
              <a:buSzPts val="7500"/>
              <a:buNone/>
              <a:defRPr>
                <a:latin typeface="DM Sans Medium"/>
                <a:ea typeface="DM Sans Medium"/>
                <a:cs typeface="DM Sans Medium"/>
                <a:sym typeface="DM Sans Medium"/>
              </a:defRPr>
            </a:lvl8pPr>
            <a:lvl9pPr lvl="8">
              <a:spcBef>
                <a:spcPts val="0"/>
              </a:spcBef>
              <a:spcAft>
                <a:spcPts val="0"/>
              </a:spcAft>
              <a:buSzPts val="7500"/>
              <a:buNone/>
              <a:defRPr>
                <a:latin typeface="DM Sans Medium"/>
                <a:ea typeface="DM Sans Medium"/>
                <a:cs typeface="DM Sans Medium"/>
                <a:sym typeface="DM Sans Medium"/>
              </a:defRPr>
            </a:lvl9pPr>
          </a:lstStyle>
          <a:p>
            <a:r>
              <a:rPr lang="en-GB" dirty="0"/>
              <a:t>Add a clever title here</a:t>
            </a:r>
            <a:endParaRPr dirty="0"/>
          </a:p>
        </p:txBody>
      </p:sp>
      <p:sp>
        <p:nvSpPr>
          <p:cNvPr id="90" name="Google Shape;90;p13"/>
          <p:cNvSpPr>
            <a:spLocks noGrp="1"/>
          </p:cNvSpPr>
          <p:nvPr>
            <p:ph type="pic" idx="2"/>
          </p:nvPr>
        </p:nvSpPr>
        <p:spPr>
          <a:xfrm>
            <a:off x="1145774" y="5112150"/>
            <a:ext cx="7061524" cy="6985800"/>
          </a:xfrm>
          <a:prstGeom prst="rect">
            <a:avLst/>
          </a:prstGeom>
          <a:noFill/>
          <a:ln>
            <a:noFill/>
          </a:ln>
        </p:spPr>
      </p:sp>
      <p:sp>
        <p:nvSpPr>
          <p:cNvPr id="91" name="Google Shape;91;p13"/>
          <p:cNvSpPr>
            <a:spLocks noGrp="1"/>
          </p:cNvSpPr>
          <p:nvPr>
            <p:ph type="pic" idx="3"/>
          </p:nvPr>
        </p:nvSpPr>
        <p:spPr>
          <a:xfrm>
            <a:off x="8656533" y="5112150"/>
            <a:ext cx="7061524" cy="6985800"/>
          </a:xfrm>
          <a:prstGeom prst="rect">
            <a:avLst/>
          </a:prstGeom>
          <a:noFill/>
          <a:ln>
            <a:noFill/>
          </a:ln>
        </p:spPr>
      </p:sp>
      <p:sp>
        <p:nvSpPr>
          <p:cNvPr id="92" name="Google Shape;92;p13"/>
          <p:cNvSpPr>
            <a:spLocks noGrp="1"/>
          </p:cNvSpPr>
          <p:nvPr>
            <p:ph type="pic" idx="4"/>
          </p:nvPr>
        </p:nvSpPr>
        <p:spPr>
          <a:xfrm>
            <a:off x="16176704" y="5094637"/>
            <a:ext cx="7061524" cy="6985800"/>
          </a:xfrm>
          <a:prstGeom prst="rect">
            <a:avLst/>
          </a:prstGeom>
          <a:noFill/>
          <a:ln>
            <a:noFill/>
          </a:ln>
        </p:spPr>
      </p:sp>
      <p:sp>
        <p:nvSpPr>
          <p:cNvPr id="93" name="Google Shape;93;p13"/>
          <p:cNvSpPr txBox="1">
            <a:spLocks noGrp="1"/>
          </p:cNvSpPr>
          <p:nvPr>
            <p:ph type="title" idx="5"/>
          </p:nvPr>
        </p:nvSpPr>
        <p:spPr>
          <a:xfrm>
            <a:off x="1145774" y="3130156"/>
            <a:ext cx="7061524" cy="736007"/>
          </a:xfrm>
          <a:prstGeom prst="rect">
            <a:avLst/>
          </a:prstGeom>
        </p:spPr>
        <p:txBody>
          <a:bodyPr spcFirstLastPara="1" wrap="square" lIns="243800" tIns="243800" rIns="243800" bIns="243800" anchor="t" anchorCtr="0">
            <a:normAutofit/>
          </a:bodyPr>
          <a:lstStyle>
            <a:lvl1pPr lvl="0" rtl="0">
              <a:spcBef>
                <a:spcPts val="0"/>
              </a:spcBef>
              <a:spcAft>
                <a:spcPts val="0"/>
              </a:spcAft>
              <a:buClr>
                <a:schemeClr val="accent2"/>
              </a:buClr>
              <a:buSzPts val="3000"/>
              <a:buNone/>
              <a:defRPr sz="3000">
                <a:solidFill>
                  <a:schemeClr val="accent2"/>
                </a:solidFill>
                <a:latin typeface="DM Sans Medium"/>
                <a:ea typeface="DM Sans Medium"/>
                <a:cs typeface="DM Sans Medium"/>
                <a:sym typeface="DM Sans Medium"/>
              </a:defRPr>
            </a:lvl1pPr>
            <a:lvl2pPr lvl="1" rtl="0">
              <a:spcBef>
                <a:spcPts val="0"/>
              </a:spcBef>
              <a:spcAft>
                <a:spcPts val="0"/>
              </a:spcAft>
              <a:buSzPts val="3000"/>
              <a:buNone/>
              <a:defRPr sz="3000">
                <a:latin typeface="DM Sans Medium"/>
                <a:ea typeface="DM Sans Medium"/>
                <a:cs typeface="DM Sans Medium"/>
                <a:sym typeface="DM Sans Medium"/>
              </a:defRPr>
            </a:lvl2pPr>
            <a:lvl3pPr lvl="2" rtl="0">
              <a:spcBef>
                <a:spcPts val="0"/>
              </a:spcBef>
              <a:spcAft>
                <a:spcPts val="0"/>
              </a:spcAft>
              <a:buSzPts val="3000"/>
              <a:buNone/>
              <a:defRPr sz="3000">
                <a:latin typeface="DM Sans Medium"/>
                <a:ea typeface="DM Sans Medium"/>
                <a:cs typeface="DM Sans Medium"/>
                <a:sym typeface="DM Sans Medium"/>
              </a:defRPr>
            </a:lvl3pPr>
            <a:lvl4pPr lvl="3" rtl="0">
              <a:spcBef>
                <a:spcPts val="0"/>
              </a:spcBef>
              <a:spcAft>
                <a:spcPts val="0"/>
              </a:spcAft>
              <a:buSzPts val="3000"/>
              <a:buNone/>
              <a:defRPr sz="3000">
                <a:latin typeface="DM Sans Medium"/>
                <a:ea typeface="DM Sans Medium"/>
                <a:cs typeface="DM Sans Medium"/>
                <a:sym typeface="DM Sans Medium"/>
              </a:defRPr>
            </a:lvl4pPr>
            <a:lvl5pPr lvl="4" rtl="0">
              <a:spcBef>
                <a:spcPts val="0"/>
              </a:spcBef>
              <a:spcAft>
                <a:spcPts val="0"/>
              </a:spcAft>
              <a:buSzPts val="3000"/>
              <a:buNone/>
              <a:defRPr sz="3000">
                <a:latin typeface="DM Sans Medium"/>
                <a:ea typeface="DM Sans Medium"/>
                <a:cs typeface="DM Sans Medium"/>
                <a:sym typeface="DM Sans Medium"/>
              </a:defRPr>
            </a:lvl5pPr>
            <a:lvl6pPr lvl="5" rtl="0">
              <a:spcBef>
                <a:spcPts val="0"/>
              </a:spcBef>
              <a:spcAft>
                <a:spcPts val="0"/>
              </a:spcAft>
              <a:buSzPts val="3000"/>
              <a:buNone/>
              <a:defRPr sz="3000">
                <a:latin typeface="DM Sans Medium"/>
                <a:ea typeface="DM Sans Medium"/>
                <a:cs typeface="DM Sans Medium"/>
                <a:sym typeface="DM Sans Medium"/>
              </a:defRPr>
            </a:lvl6pPr>
            <a:lvl7pPr lvl="6" rtl="0">
              <a:spcBef>
                <a:spcPts val="0"/>
              </a:spcBef>
              <a:spcAft>
                <a:spcPts val="0"/>
              </a:spcAft>
              <a:buSzPts val="3000"/>
              <a:buNone/>
              <a:defRPr sz="3000">
                <a:latin typeface="DM Sans Medium"/>
                <a:ea typeface="DM Sans Medium"/>
                <a:cs typeface="DM Sans Medium"/>
                <a:sym typeface="DM Sans Medium"/>
              </a:defRPr>
            </a:lvl7pPr>
            <a:lvl8pPr lvl="7" rtl="0">
              <a:spcBef>
                <a:spcPts val="0"/>
              </a:spcBef>
              <a:spcAft>
                <a:spcPts val="0"/>
              </a:spcAft>
              <a:buSzPts val="3000"/>
              <a:buNone/>
              <a:defRPr sz="3000">
                <a:latin typeface="DM Sans Medium"/>
                <a:ea typeface="DM Sans Medium"/>
                <a:cs typeface="DM Sans Medium"/>
                <a:sym typeface="DM Sans Medium"/>
              </a:defRPr>
            </a:lvl8pPr>
            <a:lvl9pPr lvl="8" rtl="0">
              <a:spcBef>
                <a:spcPts val="0"/>
              </a:spcBef>
              <a:spcAft>
                <a:spcPts val="0"/>
              </a:spcAft>
              <a:buSzPts val="3000"/>
              <a:buNone/>
              <a:defRPr sz="3000">
                <a:latin typeface="DM Sans Medium"/>
                <a:ea typeface="DM Sans Medium"/>
                <a:cs typeface="DM Sans Medium"/>
                <a:sym typeface="DM Sans Medium"/>
              </a:defRPr>
            </a:lvl9pPr>
          </a:lstStyle>
          <a:p>
            <a:endParaRPr dirty="0"/>
          </a:p>
        </p:txBody>
      </p:sp>
      <p:sp>
        <p:nvSpPr>
          <p:cNvPr id="94" name="Google Shape;94;p13"/>
          <p:cNvSpPr txBox="1">
            <a:spLocks noGrp="1"/>
          </p:cNvSpPr>
          <p:nvPr>
            <p:ph type="title" idx="6"/>
          </p:nvPr>
        </p:nvSpPr>
        <p:spPr>
          <a:xfrm>
            <a:off x="8665945" y="3130156"/>
            <a:ext cx="7061524" cy="813600"/>
          </a:xfrm>
          <a:prstGeom prst="rect">
            <a:avLst/>
          </a:prstGeom>
        </p:spPr>
        <p:txBody>
          <a:bodyPr spcFirstLastPara="1" wrap="square" lIns="243800" tIns="243800" rIns="243800" bIns="243800" anchor="t" anchorCtr="0">
            <a:normAutofit/>
          </a:bodyPr>
          <a:lstStyle>
            <a:lvl1pPr lvl="0" rtl="0">
              <a:spcBef>
                <a:spcPts val="0"/>
              </a:spcBef>
              <a:spcAft>
                <a:spcPts val="0"/>
              </a:spcAft>
              <a:buClr>
                <a:schemeClr val="accent2"/>
              </a:buClr>
              <a:buSzPts val="3000"/>
              <a:buNone/>
              <a:defRPr sz="3000">
                <a:solidFill>
                  <a:schemeClr val="accent2"/>
                </a:solidFill>
                <a:latin typeface="DM Sans Medium"/>
                <a:ea typeface="DM Sans Medium"/>
                <a:cs typeface="DM Sans Medium"/>
                <a:sym typeface="DM Sans Medium"/>
              </a:defRPr>
            </a:lvl1pPr>
            <a:lvl2pPr lvl="1" rtl="0">
              <a:spcBef>
                <a:spcPts val="0"/>
              </a:spcBef>
              <a:spcAft>
                <a:spcPts val="0"/>
              </a:spcAft>
              <a:buSzPts val="3000"/>
              <a:buNone/>
              <a:defRPr sz="3000">
                <a:latin typeface="DM Sans Medium"/>
                <a:ea typeface="DM Sans Medium"/>
                <a:cs typeface="DM Sans Medium"/>
                <a:sym typeface="DM Sans Medium"/>
              </a:defRPr>
            </a:lvl2pPr>
            <a:lvl3pPr lvl="2" rtl="0">
              <a:spcBef>
                <a:spcPts val="0"/>
              </a:spcBef>
              <a:spcAft>
                <a:spcPts val="0"/>
              </a:spcAft>
              <a:buSzPts val="3000"/>
              <a:buNone/>
              <a:defRPr sz="3000">
                <a:latin typeface="DM Sans Medium"/>
                <a:ea typeface="DM Sans Medium"/>
                <a:cs typeface="DM Sans Medium"/>
                <a:sym typeface="DM Sans Medium"/>
              </a:defRPr>
            </a:lvl3pPr>
            <a:lvl4pPr lvl="3" rtl="0">
              <a:spcBef>
                <a:spcPts val="0"/>
              </a:spcBef>
              <a:spcAft>
                <a:spcPts val="0"/>
              </a:spcAft>
              <a:buSzPts val="3000"/>
              <a:buNone/>
              <a:defRPr sz="3000">
                <a:latin typeface="DM Sans Medium"/>
                <a:ea typeface="DM Sans Medium"/>
                <a:cs typeface="DM Sans Medium"/>
                <a:sym typeface="DM Sans Medium"/>
              </a:defRPr>
            </a:lvl4pPr>
            <a:lvl5pPr lvl="4" rtl="0">
              <a:spcBef>
                <a:spcPts val="0"/>
              </a:spcBef>
              <a:spcAft>
                <a:spcPts val="0"/>
              </a:spcAft>
              <a:buSzPts val="3000"/>
              <a:buNone/>
              <a:defRPr sz="3000">
                <a:latin typeface="DM Sans Medium"/>
                <a:ea typeface="DM Sans Medium"/>
                <a:cs typeface="DM Sans Medium"/>
                <a:sym typeface="DM Sans Medium"/>
              </a:defRPr>
            </a:lvl5pPr>
            <a:lvl6pPr lvl="5" rtl="0">
              <a:spcBef>
                <a:spcPts val="0"/>
              </a:spcBef>
              <a:spcAft>
                <a:spcPts val="0"/>
              </a:spcAft>
              <a:buSzPts val="3000"/>
              <a:buNone/>
              <a:defRPr sz="3000">
                <a:latin typeface="DM Sans Medium"/>
                <a:ea typeface="DM Sans Medium"/>
                <a:cs typeface="DM Sans Medium"/>
                <a:sym typeface="DM Sans Medium"/>
              </a:defRPr>
            </a:lvl6pPr>
            <a:lvl7pPr lvl="6" rtl="0">
              <a:spcBef>
                <a:spcPts val="0"/>
              </a:spcBef>
              <a:spcAft>
                <a:spcPts val="0"/>
              </a:spcAft>
              <a:buSzPts val="3000"/>
              <a:buNone/>
              <a:defRPr sz="3000">
                <a:latin typeface="DM Sans Medium"/>
                <a:ea typeface="DM Sans Medium"/>
                <a:cs typeface="DM Sans Medium"/>
                <a:sym typeface="DM Sans Medium"/>
              </a:defRPr>
            </a:lvl7pPr>
            <a:lvl8pPr lvl="7" rtl="0">
              <a:spcBef>
                <a:spcPts val="0"/>
              </a:spcBef>
              <a:spcAft>
                <a:spcPts val="0"/>
              </a:spcAft>
              <a:buSzPts val="3000"/>
              <a:buNone/>
              <a:defRPr sz="3000">
                <a:latin typeface="DM Sans Medium"/>
                <a:ea typeface="DM Sans Medium"/>
                <a:cs typeface="DM Sans Medium"/>
                <a:sym typeface="DM Sans Medium"/>
              </a:defRPr>
            </a:lvl8pPr>
            <a:lvl9pPr lvl="8" rtl="0">
              <a:spcBef>
                <a:spcPts val="0"/>
              </a:spcBef>
              <a:spcAft>
                <a:spcPts val="0"/>
              </a:spcAft>
              <a:buSzPts val="3000"/>
              <a:buNone/>
              <a:defRPr sz="3000">
                <a:latin typeface="DM Sans Medium"/>
                <a:ea typeface="DM Sans Medium"/>
                <a:cs typeface="DM Sans Medium"/>
                <a:sym typeface="DM Sans Medium"/>
              </a:defRPr>
            </a:lvl9pPr>
          </a:lstStyle>
          <a:p>
            <a:endParaRPr dirty="0"/>
          </a:p>
        </p:txBody>
      </p:sp>
      <p:sp>
        <p:nvSpPr>
          <p:cNvPr id="95" name="Google Shape;95;p13"/>
          <p:cNvSpPr txBox="1">
            <a:spLocks noGrp="1"/>
          </p:cNvSpPr>
          <p:nvPr>
            <p:ph type="title" idx="7"/>
          </p:nvPr>
        </p:nvSpPr>
        <p:spPr>
          <a:xfrm>
            <a:off x="16176704" y="3130156"/>
            <a:ext cx="7078696" cy="813600"/>
          </a:xfrm>
          <a:prstGeom prst="rect">
            <a:avLst/>
          </a:prstGeom>
        </p:spPr>
        <p:txBody>
          <a:bodyPr spcFirstLastPara="1" wrap="square" lIns="243800" tIns="243800" rIns="243800" bIns="243800" anchor="t" anchorCtr="0">
            <a:normAutofit/>
          </a:bodyPr>
          <a:lstStyle>
            <a:lvl1pPr lvl="0" rtl="0">
              <a:spcBef>
                <a:spcPts val="0"/>
              </a:spcBef>
              <a:spcAft>
                <a:spcPts val="0"/>
              </a:spcAft>
              <a:buClr>
                <a:schemeClr val="accent2"/>
              </a:buClr>
              <a:buSzPts val="3000"/>
              <a:buNone/>
              <a:defRPr sz="3000">
                <a:solidFill>
                  <a:schemeClr val="accent2"/>
                </a:solidFill>
                <a:latin typeface="DM Sans Medium"/>
                <a:ea typeface="DM Sans Medium"/>
                <a:cs typeface="DM Sans Medium"/>
                <a:sym typeface="DM Sans Medium"/>
              </a:defRPr>
            </a:lvl1pPr>
            <a:lvl2pPr lvl="1" rtl="0">
              <a:spcBef>
                <a:spcPts val="0"/>
              </a:spcBef>
              <a:spcAft>
                <a:spcPts val="0"/>
              </a:spcAft>
              <a:buSzPts val="3000"/>
              <a:buNone/>
              <a:defRPr sz="3000">
                <a:latin typeface="DM Sans Medium"/>
                <a:ea typeface="DM Sans Medium"/>
                <a:cs typeface="DM Sans Medium"/>
                <a:sym typeface="DM Sans Medium"/>
              </a:defRPr>
            </a:lvl2pPr>
            <a:lvl3pPr lvl="2" rtl="0">
              <a:spcBef>
                <a:spcPts val="0"/>
              </a:spcBef>
              <a:spcAft>
                <a:spcPts val="0"/>
              </a:spcAft>
              <a:buSzPts val="3000"/>
              <a:buNone/>
              <a:defRPr sz="3000">
                <a:latin typeface="DM Sans Medium"/>
                <a:ea typeface="DM Sans Medium"/>
                <a:cs typeface="DM Sans Medium"/>
                <a:sym typeface="DM Sans Medium"/>
              </a:defRPr>
            </a:lvl3pPr>
            <a:lvl4pPr lvl="3" rtl="0">
              <a:spcBef>
                <a:spcPts val="0"/>
              </a:spcBef>
              <a:spcAft>
                <a:spcPts val="0"/>
              </a:spcAft>
              <a:buSzPts val="3000"/>
              <a:buNone/>
              <a:defRPr sz="3000">
                <a:latin typeface="DM Sans Medium"/>
                <a:ea typeface="DM Sans Medium"/>
                <a:cs typeface="DM Sans Medium"/>
                <a:sym typeface="DM Sans Medium"/>
              </a:defRPr>
            </a:lvl4pPr>
            <a:lvl5pPr lvl="4" rtl="0">
              <a:spcBef>
                <a:spcPts val="0"/>
              </a:spcBef>
              <a:spcAft>
                <a:spcPts val="0"/>
              </a:spcAft>
              <a:buSzPts val="3000"/>
              <a:buNone/>
              <a:defRPr sz="3000">
                <a:latin typeface="DM Sans Medium"/>
                <a:ea typeface="DM Sans Medium"/>
                <a:cs typeface="DM Sans Medium"/>
                <a:sym typeface="DM Sans Medium"/>
              </a:defRPr>
            </a:lvl5pPr>
            <a:lvl6pPr lvl="5" rtl="0">
              <a:spcBef>
                <a:spcPts val="0"/>
              </a:spcBef>
              <a:spcAft>
                <a:spcPts val="0"/>
              </a:spcAft>
              <a:buSzPts val="3000"/>
              <a:buNone/>
              <a:defRPr sz="3000">
                <a:latin typeface="DM Sans Medium"/>
                <a:ea typeface="DM Sans Medium"/>
                <a:cs typeface="DM Sans Medium"/>
                <a:sym typeface="DM Sans Medium"/>
              </a:defRPr>
            </a:lvl6pPr>
            <a:lvl7pPr lvl="6" rtl="0">
              <a:spcBef>
                <a:spcPts val="0"/>
              </a:spcBef>
              <a:spcAft>
                <a:spcPts val="0"/>
              </a:spcAft>
              <a:buSzPts val="3000"/>
              <a:buNone/>
              <a:defRPr sz="3000">
                <a:latin typeface="DM Sans Medium"/>
                <a:ea typeface="DM Sans Medium"/>
                <a:cs typeface="DM Sans Medium"/>
                <a:sym typeface="DM Sans Medium"/>
              </a:defRPr>
            </a:lvl7pPr>
            <a:lvl8pPr lvl="7" rtl="0">
              <a:spcBef>
                <a:spcPts val="0"/>
              </a:spcBef>
              <a:spcAft>
                <a:spcPts val="0"/>
              </a:spcAft>
              <a:buSzPts val="3000"/>
              <a:buNone/>
              <a:defRPr sz="3000">
                <a:latin typeface="DM Sans Medium"/>
                <a:ea typeface="DM Sans Medium"/>
                <a:cs typeface="DM Sans Medium"/>
                <a:sym typeface="DM Sans Medium"/>
              </a:defRPr>
            </a:lvl8pPr>
            <a:lvl9pPr lvl="8" rtl="0">
              <a:spcBef>
                <a:spcPts val="0"/>
              </a:spcBef>
              <a:spcAft>
                <a:spcPts val="0"/>
              </a:spcAft>
              <a:buSzPts val="3000"/>
              <a:buNone/>
              <a:defRPr sz="3000">
                <a:latin typeface="DM Sans Medium"/>
                <a:ea typeface="DM Sans Medium"/>
                <a:cs typeface="DM Sans Medium"/>
                <a:sym typeface="DM Sans Medium"/>
              </a:defRPr>
            </a:lvl9pPr>
          </a:lstStyle>
          <a:p>
            <a:endParaRPr dirty="0"/>
          </a:p>
        </p:txBody>
      </p:sp>
      <p:sp>
        <p:nvSpPr>
          <p:cNvPr id="96" name="Google Shape;96;p13"/>
          <p:cNvSpPr txBox="1">
            <a:spLocks noGrp="1"/>
          </p:cNvSpPr>
          <p:nvPr>
            <p:ph type="subTitle" idx="1"/>
          </p:nvPr>
        </p:nvSpPr>
        <p:spPr>
          <a:xfrm>
            <a:off x="1145774" y="3622631"/>
            <a:ext cx="7061524" cy="813591"/>
          </a:xfrm>
          <a:prstGeom prst="rect">
            <a:avLst/>
          </a:prstGeom>
        </p:spPr>
        <p:txBody>
          <a:bodyPr spcFirstLastPara="1" wrap="square" lIns="243800" tIns="243800" rIns="243800" bIns="243800" anchor="t" anchorCtr="0">
            <a:normAutofit/>
          </a:bodyPr>
          <a:lstStyle>
            <a:lvl1pPr lvl="0">
              <a:spcBef>
                <a:spcPts val="0"/>
              </a:spcBef>
              <a:spcAft>
                <a:spcPts val="0"/>
              </a:spcAft>
              <a:buSzPts val="2600"/>
              <a:buFont typeface="DM Sans"/>
              <a:buNone/>
              <a:defRPr sz="2600">
                <a:latin typeface="DM Sans"/>
                <a:ea typeface="DM Sans"/>
                <a:cs typeface="DM Sans"/>
                <a:sym typeface="DM Sans"/>
              </a:defRPr>
            </a:lvl1pPr>
            <a:lvl2pPr lvl="1">
              <a:spcBef>
                <a:spcPts val="0"/>
              </a:spcBef>
              <a:spcAft>
                <a:spcPts val="0"/>
              </a:spcAft>
              <a:buSzPts val="2600"/>
              <a:buNone/>
              <a:defRPr sz="2600"/>
            </a:lvl2pPr>
            <a:lvl3pPr lvl="2">
              <a:spcBef>
                <a:spcPts val="0"/>
              </a:spcBef>
              <a:spcAft>
                <a:spcPts val="0"/>
              </a:spcAft>
              <a:buSzPts val="2600"/>
              <a:buNone/>
              <a:defRPr sz="2600"/>
            </a:lvl3pPr>
            <a:lvl4pPr lvl="3">
              <a:spcBef>
                <a:spcPts val="0"/>
              </a:spcBef>
              <a:spcAft>
                <a:spcPts val="0"/>
              </a:spcAft>
              <a:buSzPts val="2600"/>
              <a:buNone/>
              <a:defRPr sz="2600"/>
            </a:lvl4pPr>
            <a:lvl5pPr lvl="4">
              <a:spcBef>
                <a:spcPts val="0"/>
              </a:spcBef>
              <a:spcAft>
                <a:spcPts val="0"/>
              </a:spcAft>
              <a:buSzPts val="2600"/>
              <a:buNone/>
              <a:defRPr sz="2600"/>
            </a:lvl5pPr>
            <a:lvl6pPr lvl="5">
              <a:spcBef>
                <a:spcPts val="0"/>
              </a:spcBef>
              <a:spcAft>
                <a:spcPts val="0"/>
              </a:spcAft>
              <a:buSzPts val="2600"/>
              <a:buNone/>
              <a:defRPr sz="2600"/>
            </a:lvl6pPr>
            <a:lvl7pPr lvl="6">
              <a:spcBef>
                <a:spcPts val="0"/>
              </a:spcBef>
              <a:spcAft>
                <a:spcPts val="0"/>
              </a:spcAft>
              <a:buSzPts val="2600"/>
              <a:buNone/>
              <a:defRPr sz="2600"/>
            </a:lvl7pPr>
            <a:lvl8pPr lvl="7">
              <a:spcBef>
                <a:spcPts val="0"/>
              </a:spcBef>
              <a:spcAft>
                <a:spcPts val="0"/>
              </a:spcAft>
              <a:buSzPts val="2600"/>
              <a:buNone/>
              <a:defRPr sz="2600"/>
            </a:lvl8pPr>
            <a:lvl9pPr lvl="8">
              <a:spcBef>
                <a:spcPts val="0"/>
              </a:spcBef>
              <a:spcAft>
                <a:spcPts val="0"/>
              </a:spcAft>
              <a:buSzPts val="2600"/>
              <a:buNone/>
              <a:defRPr sz="2600"/>
            </a:lvl9pPr>
          </a:lstStyle>
          <a:p>
            <a:endParaRPr dirty="0"/>
          </a:p>
        </p:txBody>
      </p:sp>
      <p:sp>
        <p:nvSpPr>
          <p:cNvPr id="97" name="Google Shape;97;p13"/>
          <p:cNvSpPr txBox="1">
            <a:spLocks noGrp="1"/>
          </p:cNvSpPr>
          <p:nvPr>
            <p:ph type="subTitle" idx="8"/>
          </p:nvPr>
        </p:nvSpPr>
        <p:spPr>
          <a:xfrm>
            <a:off x="8656533" y="3622631"/>
            <a:ext cx="7061524" cy="813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600"/>
              <a:buFont typeface="DM Sans"/>
              <a:buNone/>
              <a:defRPr sz="2600">
                <a:latin typeface="DM Sans"/>
                <a:ea typeface="DM Sans"/>
                <a:cs typeface="DM Sans"/>
                <a:sym typeface="DM Sans"/>
              </a:defRPr>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dirty="0"/>
          </a:p>
        </p:txBody>
      </p:sp>
      <p:sp>
        <p:nvSpPr>
          <p:cNvPr id="98" name="Google Shape;98;p13"/>
          <p:cNvSpPr txBox="1">
            <a:spLocks noGrp="1"/>
          </p:cNvSpPr>
          <p:nvPr>
            <p:ph type="subTitle" idx="9"/>
          </p:nvPr>
        </p:nvSpPr>
        <p:spPr>
          <a:xfrm>
            <a:off x="16176704" y="3622631"/>
            <a:ext cx="7078696" cy="813600"/>
          </a:xfrm>
          <a:prstGeom prst="rect">
            <a:avLst/>
          </a:prstGeom>
        </p:spPr>
        <p:txBody>
          <a:bodyPr spcFirstLastPara="1" wrap="square" lIns="243800" tIns="243800" rIns="243800" bIns="243800" anchor="t" anchorCtr="0">
            <a:normAutofit/>
          </a:bodyPr>
          <a:lstStyle>
            <a:lvl1pPr lvl="0" rtl="0">
              <a:spcBef>
                <a:spcPts val="0"/>
              </a:spcBef>
              <a:spcAft>
                <a:spcPts val="0"/>
              </a:spcAft>
              <a:buSzPts val="2600"/>
              <a:buFont typeface="DM Sans"/>
              <a:buNone/>
              <a:defRPr sz="2600">
                <a:latin typeface="DM Sans"/>
                <a:ea typeface="DM Sans"/>
                <a:cs typeface="DM Sans"/>
                <a:sym typeface="DM Sans"/>
              </a:defRPr>
            </a:lvl1pPr>
            <a:lvl2pPr lvl="1" rtl="0">
              <a:spcBef>
                <a:spcPts val="0"/>
              </a:spcBef>
              <a:spcAft>
                <a:spcPts val="0"/>
              </a:spcAft>
              <a:buSzPts val="2600"/>
              <a:buNone/>
              <a:defRPr sz="2600"/>
            </a:lvl2pPr>
            <a:lvl3pPr lvl="2" rtl="0">
              <a:spcBef>
                <a:spcPts val="0"/>
              </a:spcBef>
              <a:spcAft>
                <a:spcPts val="0"/>
              </a:spcAft>
              <a:buSzPts val="2600"/>
              <a:buNone/>
              <a:defRPr sz="2600"/>
            </a:lvl3pPr>
            <a:lvl4pPr lvl="3" rtl="0">
              <a:spcBef>
                <a:spcPts val="0"/>
              </a:spcBef>
              <a:spcAft>
                <a:spcPts val="0"/>
              </a:spcAft>
              <a:buSzPts val="2600"/>
              <a:buNone/>
              <a:defRPr sz="2600"/>
            </a:lvl4pPr>
            <a:lvl5pPr lvl="4" rtl="0">
              <a:spcBef>
                <a:spcPts val="0"/>
              </a:spcBef>
              <a:spcAft>
                <a:spcPts val="0"/>
              </a:spcAft>
              <a:buSzPts val="2600"/>
              <a:buNone/>
              <a:defRPr sz="2600"/>
            </a:lvl5pPr>
            <a:lvl6pPr lvl="5" rtl="0">
              <a:spcBef>
                <a:spcPts val="0"/>
              </a:spcBef>
              <a:spcAft>
                <a:spcPts val="0"/>
              </a:spcAft>
              <a:buSzPts val="2600"/>
              <a:buNone/>
              <a:defRPr sz="2600"/>
            </a:lvl6pPr>
            <a:lvl7pPr lvl="6" rtl="0">
              <a:spcBef>
                <a:spcPts val="0"/>
              </a:spcBef>
              <a:spcAft>
                <a:spcPts val="0"/>
              </a:spcAft>
              <a:buSzPts val="2600"/>
              <a:buNone/>
              <a:defRPr sz="2600"/>
            </a:lvl7pPr>
            <a:lvl8pPr lvl="7" rtl="0">
              <a:spcBef>
                <a:spcPts val="0"/>
              </a:spcBef>
              <a:spcAft>
                <a:spcPts val="0"/>
              </a:spcAft>
              <a:buSzPts val="2600"/>
              <a:buNone/>
              <a:defRPr sz="2600"/>
            </a:lvl8pPr>
            <a:lvl9pPr lvl="8" rtl="0">
              <a:spcBef>
                <a:spcPts val="0"/>
              </a:spcBef>
              <a:spcAft>
                <a:spcPts val="0"/>
              </a:spcAft>
              <a:buSzPts val="2600"/>
              <a:buNone/>
              <a:defRPr sz="2600"/>
            </a:lvl9pPr>
          </a:lstStyle>
          <a:p>
            <a:endParaRPr dirty="0"/>
          </a:p>
        </p:txBody>
      </p:sp>
      <p:cxnSp>
        <p:nvCxnSpPr>
          <p:cNvPr id="100" name="Google Shape;100;p13"/>
          <p:cNvCxnSpPr/>
          <p:nvPr/>
        </p:nvCxnSpPr>
        <p:spPr>
          <a:xfrm rot="10800000">
            <a:off x="1145775" y="12892225"/>
            <a:ext cx="21045300" cy="0"/>
          </a:xfrm>
          <a:prstGeom prst="straightConnector1">
            <a:avLst/>
          </a:prstGeom>
          <a:noFill/>
          <a:ln w="9525" cap="flat" cmpd="sng">
            <a:solidFill>
              <a:schemeClr val="dk2"/>
            </a:solidFill>
            <a:prstDash val="solid"/>
            <a:round/>
            <a:headEnd type="none" w="med" len="med"/>
            <a:tailEnd type="none" w="med" len="med"/>
          </a:ln>
        </p:spPr>
      </p:cxnSp>
      <p:grpSp>
        <p:nvGrpSpPr>
          <p:cNvPr id="101" name="Google Shape;101;p13"/>
          <p:cNvGrpSpPr/>
          <p:nvPr/>
        </p:nvGrpSpPr>
        <p:grpSpPr>
          <a:xfrm>
            <a:off x="22860000" y="8250"/>
            <a:ext cx="790800" cy="1120200"/>
            <a:chOff x="22860000" y="8250"/>
            <a:chExt cx="790800" cy="1120200"/>
          </a:xfrm>
        </p:grpSpPr>
        <p:sp>
          <p:nvSpPr>
            <p:cNvPr id="102" name="Google Shape;102;p13"/>
            <p:cNvSpPr/>
            <p:nvPr/>
          </p:nvSpPr>
          <p:spPr>
            <a:xfrm>
              <a:off x="22860000" y="8250"/>
              <a:ext cx="197700" cy="11202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3" name="Google Shape;103;p13"/>
            <p:cNvSpPr/>
            <p:nvPr/>
          </p:nvSpPr>
          <p:spPr>
            <a:xfrm>
              <a:off x="23057700" y="8250"/>
              <a:ext cx="197700" cy="11202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4" name="Google Shape;104;p13"/>
            <p:cNvSpPr/>
            <p:nvPr/>
          </p:nvSpPr>
          <p:spPr>
            <a:xfrm>
              <a:off x="23255400" y="8250"/>
              <a:ext cx="197700" cy="11202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05" name="Google Shape;105;p13"/>
            <p:cNvSpPr/>
            <p:nvPr/>
          </p:nvSpPr>
          <p:spPr>
            <a:xfrm>
              <a:off x="23453100" y="8250"/>
              <a:ext cx="197700" cy="11202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06" name="Google Shape;106;p13"/>
          <p:cNvPicPr preferRelativeResize="0"/>
          <p:nvPr/>
        </p:nvPicPr>
        <p:blipFill rotWithShape="1">
          <a:blip r:embed="rId2">
            <a:alphaModFix/>
            <a:extLst>
              <a:ext uri="{28A0092B-C50C-407E-A947-70E740481C1C}">
                <a14:useLocalDpi xmlns:a14="http://schemas.microsoft.com/office/drawing/2010/main"/>
              </a:ext>
            </a:extLst>
          </a:blip>
          <a:srcRect/>
          <a:stretch/>
        </p:blipFill>
        <p:spPr>
          <a:xfrm>
            <a:off x="22670875" y="12091175"/>
            <a:ext cx="1098926" cy="1265049"/>
          </a:xfrm>
          <a:prstGeom prst="rect">
            <a:avLst/>
          </a:prstGeom>
          <a:noFill/>
          <a:ln>
            <a:noFill/>
          </a:ln>
        </p:spPr>
      </p:pic>
    </p:spTree>
    <p:extLst>
      <p:ext uri="{BB962C8B-B14F-4D97-AF65-F5344CB8AC3E}">
        <p14:creationId xmlns:p14="http://schemas.microsoft.com/office/powerpoint/2010/main" val="15857219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2/3 - Text (R) &amp; Image (L)  " preserve="1" userDrawn="1">
  <p:cSld name="1_2/3 - Text (R) &amp; Image (L)  ">
    <p:spTree>
      <p:nvGrpSpPr>
        <p:cNvPr id="1" name="Shape 44"/>
        <p:cNvGrpSpPr/>
        <p:nvPr/>
      </p:nvGrpSpPr>
      <p:grpSpPr>
        <a:xfrm>
          <a:off x="0" y="0"/>
          <a:ext cx="0" cy="0"/>
          <a:chOff x="0" y="0"/>
          <a:chExt cx="0" cy="0"/>
        </a:xfrm>
      </p:grpSpPr>
      <p:sp>
        <p:nvSpPr>
          <p:cNvPr id="46" name="Google Shape;46;p8"/>
          <p:cNvSpPr txBox="1">
            <a:spLocks noGrp="1"/>
          </p:cNvSpPr>
          <p:nvPr>
            <p:ph type="body" idx="1"/>
          </p:nvPr>
        </p:nvSpPr>
        <p:spPr>
          <a:xfrm>
            <a:off x="1188659" y="2930236"/>
            <a:ext cx="6653700" cy="9060873"/>
          </a:xfrm>
          <a:prstGeom prst="rect">
            <a:avLst/>
          </a:prstGeom>
        </p:spPr>
        <p:txBody>
          <a:bodyPr spcFirstLastPara="1" wrap="square" lIns="243800" tIns="243800" rIns="243800" bIns="243800" anchor="t" anchorCtr="0">
            <a:normAutofit/>
          </a:bodyPr>
          <a:lstStyle>
            <a:lvl1pPr marL="63500" lvl="0" indent="0" rtl="0">
              <a:lnSpc>
                <a:spcPct val="13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30000"/>
              </a:lnSpc>
              <a:spcBef>
                <a:spcPts val="3000"/>
              </a:spcBef>
              <a:spcAft>
                <a:spcPts val="0"/>
              </a:spcAft>
              <a:buSzPts val="2600"/>
              <a:buChar char="○"/>
              <a:defRPr sz="2600"/>
            </a:lvl2pPr>
            <a:lvl3pPr marL="1371600" lvl="2" indent="-393700" rtl="0">
              <a:lnSpc>
                <a:spcPct val="130000"/>
              </a:lnSpc>
              <a:spcBef>
                <a:spcPts val="3000"/>
              </a:spcBef>
              <a:spcAft>
                <a:spcPts val="0"/>
              </a:spcAft>
              <a:buSzPts val="2600"/>
              <a:buChar char="■"/>
              <a:defRPr sz="2600"/>
            </a:lvl3pPr>
            <a:lvl4pPr marL="1828800" lvl="3" indent="-393700" rtl="0">
              <a:lnSpc>
                <a:spcPct val="130000"/>
              </a:lnSpc>
              <a:spcBef>
                <a:spcPts val="3000"/>
              </a:spcBef>
              <a:spcAft>
                <a:spcPts val="0"/>
              </a:spcAft>
              <a:buSzPts val="2600"/>
              <a:buChar char="●"/>
              <a:defRPr sz="2600"/>
            </a:lvl4pPr>
            <a:lvl5pPr marL="2286000" lvl="4" indent="-393700" rtl="0">
              <a:lnSpc>
                <a:spcPct val="130000"/>
              </a:lnSpc>
              <a:spcBef>
                <a:spcPts val="3000"/>
              </a:spcBef>
              <a:spcAft>
                <a:spcPts val="0"/>
              </a:spcAft>
              <a:buSzPts val="2600"/>
              <a:buChar char="○"/>
              <a:defRPr sz="2600"/>
            </a:lvl5pPr>
            <a:lvl6pPr marL="2743200" lvl="5" indent="-393700" rtl="0">
              <a:lnSpc>
                <a:spcPct val="130000"/>
              </a:lnSpc>
              <a:spcBef>
                <a:spcPts val="3000"/>
              </a:spcBef>
              <a:spcAft>
                <a:spcPts val="0"/>
              </a:spcAft>
              <a:buSzPts val="2600"/>
              <a:buChar char="■"/>
              <a:defRPr sz="2600"/>
            </a:lvl6pPr>
            <a:lvl7pPr marL="3200400" lvl="6" indent="-393700" rtl="0">
              <a:lnSpc>
                <a:spcPct val="130000"/>
              </a:lnSpc>
              <a:spcBef>
                <a:spcPts val="3000"/>
              </a:spcBef>
              <a:spcAft>
                <a:spcPts val="0"/>
              </a:spcAft>
              <a:buSzPts val="2600"/>
              <a:buChar char="●"/>
              <a:defRPr sz="2600"/>
            </a:lvl7pPr>
            <a:lvl8pPr marL="3657600" lvl="7" indent="-393700" rtl="0">
              <a:lnSpc>
                <a:spcPct val="130000"/>
              </a:lnSpc>
              <a:spcBef>
                <a:spcPts val="3000"/>
              </a:spcBef>
              <a:spcAft>
                <a:spcPts val="0"/>
              </a:spcAft>
              <a:buSzPts val="2600"/>
              <a:buChar char="○"/>
              <a:defRPr sz="2600"/>
            </a:lvl8pPr>
            <a:lvl9pPr marL="4114800" lvl="8" indent="-393700" rtl="0">
              <a:lnSpc>
                <a:spcPct val="130000"/>
              </a:lnSpc>
              <a:spcBef>
                <a:spcPts val="3000"/>
              </a:spcBef>
              <a:spcAft>
                <a:spcPts val="3000"/>
              </a:spcAft>
              <a:buSzPts val="2600"/>
              <a:buChar char="■"/>
              <a:defRPr sz="2600"/>
            </a:lvl9pPr>
          </a:lstStyle>
          <a:p>
            <a:endParaRPr dirty="0"/>
          </a:p>
        </p:txBody>
      </p:sp>
      <p:sp>
        <p:nvSpPr>
          <p:cNvPr id="47" name="Google Shape;47;p8"/>
          <p:cNvSpPr txBox="1">
            <a:spLocks noGrp="1"/>
          </p:cNvSpPr>
          <p:nvPr>
            <p:ph type="title" hasCustomPrompt="1"/>
          </p:nvPr>
        </p:nvSpPr>
        <p:spPr>
          <a:xfrm>
            <a:off x="1188659" y="1139846"/>
            <a:ext cx="6653700" cy="1437300"/>
          </a:xfrm>
          <a:prstGeom prst="rect">
            <a:avLst/>
          </a:prstGeom>
        </p:spPr>
        <p:txBody>
          <a:bodyPr spcFirstLastPara="1" wrap="square" lIns="243800" tIns="243800" rIns="243800" bIns="243800" anchor="t" anchorCtr="0">
            <a:norm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GB" dirty="0"/>
              <a:t>Add a short title</a:t>
            </a:r>
            <a:endParaRPr dirty="0"/>
          </a:p>
        </p:txBody>
      </p:sp>
      <p:sp>
        <p:nvSpPr>
          <p:cNvPr id="49" name="Google Shape;49;p8"/>
          <p:cNvSpPr>
            <a:spLocks noGrp="1"/>
          </p:cNvSpPr>
          <p:nvPr>
            <p:ph type="pic" idx="2"/>
          </p:nvPr>
        </p:nvSpPr>
        <p:spPr>
          <a:xfrm>
            <a:off x="8754000" y="0"/>
            <a:ext cx="15630000" cy="13725300"/>
          </a:xfrm>
          <a:prstGeom prst="rect">
            <a:avLst/>
          </a:prstGeom>
          <a:noFill/>
          <a:ln>
            <a:noFill/>
          </a:ln>
        </p:spPr>
      </p:sp>
    </p:spTree>
    <p:extLst>
      <p:ext uri="{BB962C8B-B14F-4D97-AF65-F5344CB8AC3E}">
        <p14:creationId xmlns:p14="http://schemas.microsoft.com/office/powerpoint/2010/main" val="2847071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50/50 - Text (R) &amp; Image (L)" preserve="1">
  <p:cSld name="1_50/50 - Text (R) &amp; Image (L)">
    <p:spTree>
      <p:nvGrpSpPr>
        <p:cNvPr id="1" name="Shape 50"/>
        <p:cNvGrpSpPr/>
        <p:nvPr/>
      </p:nvGrpSpPr>
      <p:grpSpPr>
        <a:xfrm>
          <a:off x="0" y="0"/>
          <a:ext cx="0" cy="0"/>
          <a:chOff x="0" y="0"/>
          <a:chExt cx="0" cy="0"/>
        </a:xfrm>
      </p:grpSpPr>
      <p:sp>
        <p:nvSpPr>
          <p:cNvPr id="51" name="Google Shape;51;p9"/>
          <p:cNvSpPr txBox="1">
            <a:spLocks noGrp="1"/>
          </p:cNvSpPr>
          <p:nvPr>
            <p:ph type="body" idx="1"/>
          </p:nvPr>
        </p:nvSpPr>
        <p:spPr>
          <a:xfrm>
            <a:off x="1181449" y="2992582"/>
            <a:ext cx="9738636" cy="9167018"/>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26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dirty="0"/>
          </a:p>
        </p:txBody>
      </p:sp>
      <p:sp>
        <p:nvSpPr>
          <p:cNvPr id="52" name="Google Shape;52;p9"/>
          <p:cNvSpPr txBox="1">
            <a:spLocks noGrp="1"/>
          </p:cNvSpPr>
          <p:nvPr>
            <p:ph type="title" hasCustomPrompt="1"/>
          </p:nvPr>
        </p:nvSpPr>
        <p:spPr>
          <a:xfrm>
            <a:off x="1181449" y="1139846"/>
            <a:ext cx="9738636" cy="1437300"/>
          </a:xfrm>
          <a:prstGeom prst="rect">
            <a:avLst/>
          </a:prstGeom>
        </p:spPr>
        <p:txBody>
          <a:bodyPr spcFirstLastPara="1" wrap="square" lIns="243800" tIns="243800" rIns="243800" bIns="243800" anchor="t" anchorCtr="0">
            <a:normAutofit/>
          </a:bodyPr>
          <a:lstStyle>
            <a:lvl1pPr lvl="0" rtl="0">
              <a:spcBef>
                <a:spcPts val="0"/>
              </a:spcBef>
              <a:spcAft>
                <a:spcPts val="0"/>
              </a:spcAft>
              <a:buNone/>
              <a:defRPr/>
            </a:lvl1pPr>
            <a:lvl2pPr lvl="1" rtl="0">
              <a:spcBef>
                <a:spcPts val="0"/>
              </a:spcBef>
              <a:spcAft>
                <a:spcPts val="0"/>
              </a:spcAft>
              <a:buNone/>
              <a:defRPr/>
            </a:lvl2pPr>
            <a:lvl3pPr lvl="2" rtl="0">
              <a:spcBef>
                <a:spcPts val="0"/>
              </a:spcBef>
              <a:spcAft>
                <a:spcPts val="0"/>
              </a:spcAft>
              <a:buNone/>
              <a:defRPr/>
            </a:lvl3pPr>
            <a:lvl4pPr lvl="3" rtl="0">
              <a:spcBef>
                <a:spcPts val="0"/>
              </a:spcBef>
              <a:spcAft>
                <a:spcPts val="0"/>
              </a:spcAft>
              <a:buNone/>
              <a:defRPr/>
            </a:lvl4pPr>
            <a:lvl5pPr lvl="4" rtl="0">
              <a:spcBef>
                <a:spcPts val="0"/>
              </a:spcBef>
              <a:spcAft>
                <a:spcPts val="0"/>
              </a:spcAft>
              <a:buNone/>
              <a:defRPr/>
            </a:lvl5pPr>
            <a:lvl6pPr lvl="5" rtl="0">
              <a:spcBef>
                <a:spcPts val="0"/>
              </a:spcBef>
              <a:spcAft>
                <a:spcPts val="0"/>
              </a:spcAft>
              <a:buNone/>
              <a:defRPr/>
            </a:lvl6pPr>
            <a:lvl7pPr lvl="6" rtl="0">
              <a:spcBef>
                <a:spcPts val="0"/>
              </a:spcBef>
              <a:spcAft>
                <a:spcPts val="0"/>
              </a:spcAft>
              <a:buNone/>
              <a:defRPr/>
            </a:lvl7pPr>
            <a:lvl8pPr lvl="7" rtl="0">
              <a:spcBef>
                <a:spcPts val="0"/>
              </a:spcBef>
              <a:spcAft>
                <a:spcPts val="0"/>
              </a:spcAft>
              <a:buNone/>
              <a:defRPr/>
            </a:lvl8pPr>
            <a:lvl9pPr lvl="8" rtl="0">
              <a:spcBef>
                <a:spcPts val="0"/>
              </a:spcBef>
              <a:spcAft>
                <a:spcPts val="0"/>
              </a:spcAft>
              <a:buNone/>
              <a:defRPr/>
            </a:lvl9pPr>
          </a:lstStyle>
          <a:p>
            <a:r>
              <a:rPr lang="en-GB" dirty="0"/>
              <a:t>Add a jazzy title here</a:t>
            </a:r>
            <a:endParaRPr dirty="0"/>
          </a:p>
        </p:txBody>
      </p:sp>
      <p:sp>
        <p:nvSpPr>
          <p:cNvPr id="54" name="Google Shape;54;p9"/>
          <p:cNvSpPr>
            <a:spLocks noGrp="1"/>
          </p:cNvSpPr>
          <p:nvPr>
            <p:ph type="pic" idx="2"/>
          </p:nvPr>
        </p:nvSpPr>
        <p:spPr>
          <a:xfrm>
            <a:off x="12192000" y="-4650"/>
            <a:ext cx="12191999" cy="13725300"/>
          </a:xfrm>
          <a:prstGeom prst="rect">
            <a:avLst/>
          </a:prstGeom>
          <a:noFill/>
          <a:ln>
            <a:noFill/>
          </a:ln>
        </p:spPr>
      </p:sp>
    </p:spTree>
    <p:extLst>
      <p:ext uri="{BB962C8B-B14F-4D97-AF65-F5344CB8AC3E}">
        <p14:creationId xmlns:p14="http://schemas.microsoft.com/office/powerpoint/2010/main" val="13196574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hree colum - 2 image (L) Text (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205E2A-64B9-F345-27B7-E41261B57107}"/>
              </a:ext>
            </a:extLst>
          </p:cNvPr>
          <p:cNvSpPr>
            <a:spLocks noGrp="1"/>
          </p:cNvSpPr>
          <p:nvPr>
            <p:ph type="title" hasCustomPrompt="1"/>
          </p:nvPr>
        </p:nvSpPr>
        <p:spPr>
          <a:xfrm>
            <a:off x="1131475" y="1161122"/>
            <a:ext cx="22144161" cy="1527300"/>
          </a:xfrm>
        </p:spPr>
        <p:txBody>
          <a:bodyPr/>
          <a:lstStyle/>
          <a:p>
            <a:r>
              <a:rPr lang="en-GB" dirty="0"/>
              <a:t>Add an intriguing title here</a:t>
            </a:r>
            <a:endParaRPr lang="en-US" dirty="0"/>
          </a:p>
        </p:txBody>
      </p:sp>
      <p:sp>
        <p:nvSpPr>
          <p:cNvPr id="8" name="Google Shape;80;p12">
            <a:extLst>
              <a:ext uri="{FF2B5EF4-FFF2-40B4-BE49-F238E27FC236}">
                <a16:creationId xmlns:a16="http://schemas.microsoft.com/office/drawing/2014/main" id="{8BBBE7C0-E7A9-5940-6EA7-98F3FF657184}"/>
              </a:ext>
            </a:extLst>
          </p:cNvPr>
          <p:cNvSpPr>
            <a:spLocks noGrp="1"/>
          </p:cNvSpPr>
          <p:nvPr>
            <p:ph type="pic" idx="2"/>
          </p:nvPr>
        </p:nvSpPr>
        <p:spPr>
          <a:xfrm>
            <a:off x="1131475" y="3159987"/>
            <a:ext cx="6629100" cy="8771610"/>
          </a:xfrm>
          <a:prstGeom prst="rect">
            <a:avLst/>
          </a:prstGeom>
          <a:noFill/>
          <a:ln>
            <a:noFill/>
          </a:ln>
        </p:spPr>
      </p:sp>
      <p:sp>
        <p:nvSpPr>
          <p:cNvPr id="10" name="Google Shape;80;p12">
            <a:extLst>
              <a:ext uri="{FF2B5EF4-FFF2-40B4-BE49-F238E27FC236}">
                <a16:creationId xmlns:a16="http://schemas.microsoft.com/office/drawing/2014/main" id="{0375A358-55D0-BF7D-0834-5D940D30E5AE}"/>
              </a:ext>
            </a:extLst>
          </p:cNvPr>
          <p:cNvSpPr>
            <a:spLocks noGrp="1"/>
          </p:cNvSpPr>
          <p:nvPr>
            <p:ph type="pic" idx="10"/>
          </p:nvPr>
        </p:nvSpPr>
        <p:spPr>
          <a:xfrm>
            <a:off x="8724975" y="3159987"/>
            <a:ext cx="6629100" cy="8771610"/>
          </a:xfrm>
          <a:prstGeom prst="rect">
            <a:avLst/>
          </a:prstGeom>
          <a:noFill/>
          <a:ln>
            <a:noFill/>
          </a:ln>
        </p:spPr>
      </p:sp>
      <p:sp>
        <p:nvSpPr>
          <p:cNvPr id="11" name="Google Shape;51;p9">
            <a:extLst>
              <a:ext uri="{FF2B5EF4-FFF2-40B4-BE49-F238E27FC236}">
                <a16:creationId xmlns:a16="http://schemas.microsoft.com/office/drawing/2014/main" id="{3CD63057-8C4E-852F-6037-C01C163320FD}"/>
              </a:ext>
            </a:extLst>
          </p:cNvPr>
          <p:cNvSpPr txBox="1">
            <a:spLocks noGrp="1"/>
          </p:cNvSpPr>
          <p:nvPr>
            <p:ph type="body" idx="11"/>
          </p:nvPr>
        </p:nvSpPr>
        <p:spPr>
          <a:xfrm>
            <a:off x="1131476" y="12066329"/>
            <a:ext cx="6629100"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dirty="0"/>
          </a:p>
        </p:txBody>
      </p:sp>
      <p:sp>
        <p:nvSpPr>
          <p:cNvPr id="12" name="TextBox 11">
            <a:extLst>
              <a:ext uri="{FF2B5EF4-FFF2-40B4-BE49-F238E27FC236}">
                <a16:creationId xmlns:a16="http://schemas.microsoft.com/office/drawing/2014/main" id="{C6FACF3F-A8F3-E1E3-85CE-C20311E1844E}"/>
              </a:ext>
            </a:extLst>
          </p:cNvPr>
          <p:cNvSpPr txBox="1"/>
          <p:nvPr userDrawn="1"/>
        </p:nvSpPr>
        <p:spPr>
          <a:xfrm>
            <a:off x="16318475" y="3159987"/>
            <a:ext cx="6664617" cy="400110"/>
          </a:xfrm>
          <a:prstGeom prst="rect">
            <a:avLst/>
          </a:prstGeom>
          <a:noFill/>
        </p:spPr>
        <p:txBody>
          <a:bodyPr wrap="square" rtlCol="0">
            <a:spAutoFit/>
          </a:bodyPr>
          <a:lstStyle/>
          <a:p>
            <a:endParaRPr lang="en-US" sz="2000" dirty="0"/>
          </a:p>
        </p:txBody>
      </p:sp>
      <p:sp>
        <p:nvSpPr>
          <p:cNvPr id="13" name="Google Shape;51;p9">
            <a:extLst>
              <a:ext uri="{FF2B5EF4-FFF2-40B4-BE49-F238E27FC236}">
                <a16:creationId xmlns:a16="http://schemas.microsoft.com/office/drawing/2014/main" id="{98734947-BF96-29F8-68B5-9AF8384EB057}"/>
              </a:ext>
            </a:extLst>
          </p:cNvPr>
          <p:cNvSpPr txBox="1">
            <a:spLocks noGrp="1"/>
          </p:cNvSpPr>
          <p:nvPr>
            <p:ph type="body" idx="12"/>
          </p:nvPr>
        </p:nvSpPr>
        <p:spPr>
          <a:xfrm>
            <a:off x="15960437" y="3159988"/>
            <a:ext cx="7292088" cy="8771610"/>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26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dirty="0"/>
          </a:p>
        </p:txBody>
      </p:sp>
      <p:sp>
        <p:nvSpPr>
          <p:cNvPr id="9" name="Google Shape;51;p9">
            <a:extLst>
              <a:ext uri="{FF2B5EF4-FFF2-40B4-BE49-F238E27FC236}">
                <a16:creationId xmlns:a16="http://schemas.microsoft.com/office/drawing/2014/main" id="{609378FE-FEC7-32B5-A043-5AFEE406EE49}"/>
              </a:ext>
            </a:extLst>
          </p:cNvPr>
          <p:cNvSpPr txBox="1">
            <a:spLocks noGrp="1"/>
          </p:cNvSpPr>
          <p:nvPr>
            <p:ph type="body" idx="13"/>
          </p:nvPr>
        </p:nvSpPr>
        <p:spPr>
          <a:xfrm>
            <a:off x="8696057" y="12066329"/>
            <a:ext cx="6629100"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dirty="0"/>
          </a:p>
        </p:txBody>
      </p:sp>
    </p:spTree>
    <p:extLst>
      <p:ext uri="{BB962C8B-B14F-4D97-AF65-F5344CB8AC3E}">
        <p14:creationId xmlns:p14="http://schemas.microsoft.com/office/powerpoint/2010/main" val="6682649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ustom Layout 2" preserve="1">
  <p:cSld name="Image (R) Text (L)">
    <p:spTree>
      <p:nvGrpSpPr>
        <p:cNvPr id="1" name="Shape 77"/>
        <p:cNvGrpSpPr/>
        <p:nvPr/>
      </p:nvGrpSpPr>
      <p:grpSpPr>
        <a:xfrm>
          <a:off x="0" y="0"/>
          <a:ext cx="0" cy="0"/>
          <a:chOff x="0" y="0"/>
          <a:chExt cx="0" cy="0"/>
        </a:xfrm>
      </p:grpSpPr>
      <p:sp>
        <p:nvSpPr>
          <p:cNvPr id="78" name="Google Shape;78;p12"/>
          <p:cNvSpPr txBox="1">
            <a:spLocks noGrp="1"/>
          </p:cNvSpPr>
          <p:nvPr>
            <p:ph type="title" hasCustomPrompt="1"/>
          </p:nvPr>
        </p:nvSpPr>
        <p:spPr>
          <a:xfrm>
            <a:off x="1145775" y="1100163"/>
            <a:ext cx="12781364" cy="1539126"/>
          </a:xfrm>
          <a:prstGeom prst="rect">
            <a:avLst/>
          </a:prstGeom>
        </p:spPr>
        <p:txBody>
          <a:bodyPr spcFirstLastPara="1" wrap="square" lIns="243800" tIns="243800" rIns="243800" bIns="243800" anchor="t" anchorCtr="0">
            <a:normAutofit/>
          </a:bodyPr>
          <a:lstStyle>
            <a:lvl1pPr lvl="0">
              <a:spcBef>
                <a:spcPts val="0"/>
              </a:spcBef>
              <a:spcAft>
                <a:spcPts val="0"/>
              </a:spcAft>
              <a:buSzPts val="5000"/>
              <a:buNone/>
              <a:defRPr>
                <a:latin typeface="DM Sans Medium"/>
                <a:ea typeface="DM Sans Medium"/>
                <a:cs typeface="DM Sans Medium"/>
                <a:sym typeface="DM Sans Medium"/>
              </a:defRPr>
            </a:lvl1pPr>
            <a:lvl2pPr lvl="1">
              <a:spcBef>
                <a:spcPts val="0"/>
              </a:spcBef>
              <a:spcAft>
                <a:spcPts val="0"/>
              </a:spcAft>
              <a:buSzPts val="7500"/>
              <a:buNone/>
              <a:defRPr>
                <a:latin typeface="DM Sans Medium"/>
                <a:ea typeface="DM Sans Medium"/>
                <a:cs typeface="DM Sans Medium"/>
                <a:sym typeface="DM Sans Medium"/>
              </a:defRPr>
            </a:lvl2pPr>
            <a:lvl3pPr lvl="2">
              <a:spcBef>
                <a:spcPts val="0"/>
              </a:spcBef>
              <a:spcAft>
                <a:spcPts val="0"/>
              </a:spcAft>
              <a:buSzPts val="7500"/>
              <a:buNone/>
              <a:defRPr>
                <a:latin typeface="DM Sans Medium"/>
                <a:ea typeface="DM Sans Medium"/>
                <a:cs typeface="DM Sans Medium"/>
                <a:sym typeface="DM Sans Medium"/>
              </a:defRPr>
            </a:lvl3pPr>
            <a:lvl4pPr lvl="3">
              <a:spcBef>
                <a:spcPts val="0"/>
              </a:spcBef>
              <a:spcAft>
                <a:spcPts val="0"/>
              </a:spcAft>
              <a:buSzPts val="7500"/>
              <a:buNone/>
              <a:defRPr>
                <a:latin typeface="DM Sans Medium"/>
                <a:ea typeface="DM Sans Medium"/>
                <a:cs typeface="DM Sans Medium"/>
                <a:sym typeface="DM Sans Medium"/>
              </a:defRPr>
            </a:lvl4pPr>
            <a:lvl5pPr lvl="4">
              <a:spcBef>
                <a:spcPts val="0"/>
              </a:spcBef>
              <a:spcAft>
                <a:spcPts val="0"/>
              </a:spcAft>
              <a:buSzPts val="7500"/>
              <a:buNone/>
              <a:defRPr>
                <a:latin typeface="DM Sans Medium"/>
                <a:ea typeface="DM Sans Medium"/>
                <a:cs typeface="DM Sans Medium"/>
                <a:sym typeface="DM Sans Medium"/>
              </a:defRPr>
            </a:lvl5pPr>
            <a:lvl6pPr lvl="5">
              <a:spcBef>
                <a:spcPts val="0"/>
              </a:spcBef>
              <a:spcAft>
                <a:spcPts val="0"/>
              </a:spcAft>
              <a:buSzPts val="7500"/>
              <a:buNone/>
              <a:defRPr>
                <a:latin typeface="DM Sans Medium"/>
                <a:ea typeface="DM Sans Medium"/>
                <a:cs typeface="DM Sans Medium"/>
                <a:sym typeface="DM Sans Medium"/>
              </a:defRPr>
            </a:lvl6pPr>
            <a:lvl7pPr lvl="6">
              <a:spcBef>
                <a:spcPts val="0"/>
              </a:spcBef>
              <a:spcAft>
                <a:spcPts val="0"/>
              </a:spcAft>
              <a:buSzPts val="7500"/>
              <a:buNone/>
              <a:defRPr>
                <a:latin typeface="DM Sans Medium"/>
                <a:ea typeface="DM Sans Medium"/>
                <a:cs typeface="DM Sans Medium"/>
                <a:sym typeface="DM Sans Medium"/>
              </a:defRPr>
            </a:lvl7pPr>
            <a:lvl8pPr lvl="7">
              <a:spcBef>
                <a:spcPts val="0"/>
              </a:spcBef>
              <a:spcAft>
                <a:spcPts val="0"/>
              </a:spcAft>
              <a:buSzPts val="7500"/>
              <a:buNone/>
              <a:defRPr>
                <a:latin typeface="DM Sans Medium"/>
                <a:ea typeface="DM Sans Medium"/>
                <a:cs typeface="DM Sans Medium"/>
                <a:sym typeface="DM Sans Medium"/>
              </a:defRPr>
            </a:lvl8pPr>
            <a:lvl9pPr lvl="8">
              <a:spcBef>
                <a:spcPts val="0"/>
              </a:spcBef>
              <a:spcAft>
                <a:spcPts val="0"/>
              </a:spcAft>
              <a:buSzPts val="7500"/>
              <a:buNone/>
              <a:defRPr>
                <a:latin typeface="DM Sans Medium"/>
                <a:ea typeface="DM Sans Medium"/>
                <a:cs typeface="DM Sans Medium"/>
                <a:sym typeface="DM Sans Medium"/>
              </a:defRPr>
            </a:lvl9pPr>
          </a:lstStyle>
          <a:p>
            <a:r>
              <a:rPr lang="en-GB" dirty="0"/>
              <a:t>Add a good title here</a:t>
            </a:r>
            <a:endParaRPr dirty="0"/>
          </a:p>
        </p:txBody>
      </p:sp>
      <p:sp>
        <p:nvSpPr>
          <p:cNvPr id="79" name="Google Shape;79;p12"/>
          <p:cNvSpPr txBox="1">
            <a:spLocks noGrp="1"/>
          </p:cNvSpPr>
          <p:nvPr>
            <p:ph type="body" idx="1"/>
          </p:nvPr>
        </p:nvSpPr>
        <p:spPr>
          <a:xfrm>
            <a:off x="1145775" y="3096493"/>
            <a:ext cx="12781364" cy="8964999"/>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80" name="Google Shape;80;p12"/>
          <p:cNvSpPr>
            <a:spLocks noGrp="1"/>
          </p:cNvSpPr>
          <p:nvPr>
            <p:ph type="pic" idx="2"/>
          </p:nvPr>
        </p:nvSpPr>
        <p:spPr>
          <a:xfrm>
            <a:off x="14860500" y="6950"/>
            <a:ext cx="9523500" cy="13716000"/>
          </a:xfrm>
          <a:prstGeom prst="rect">
            <a:avLst/>
          </a:prstGeom>
          <a:noFill/>
          <a:ln>
            <a:noFill/>
          </a:ln>
        </p:spPr>
      </p:sp>
      <p:cxnSp>
        <p:nvCxnSpPr>
          <p:cNvPr id="81" name="Google Shape;81;p12"/>
          <p:cNvCxnSpPr/>
          <p:nvPr/>
        </p:nvCxnSpPr>
        <p:spPr>
          <a:xfrm rot="10800000">
            <a:off x="1145775" y="12892225"/>
            <a:ext cx="21045300" cy="0"/>
          </a:xfrm>
          <a:prstGeom prst="straightConnector1">
            <a:avLst/>
          </a:prstGeom>
          <a:noFill/>
          <a:ln w="9525" cap="flat" cmpd="sng">
            <a:solidFill>
              <a:schemeClr val="dk2"/>
            </a:solidFill>
            <a:prstDash val="solid"/>
            <a:round/>
            <a:headEnd type="none" w="med" len="med"/>
            <a:tailEnd type="none" w="med" len="med"/>
          </a:ln>
        </p:spPr>
      </p:cxnSp>
      <p:grpSp>
        <p:nvGrpSpPr>
          <p:cNvPr id="82" name="Google Shape;82;p12"/>
          <p:cNvGrpSpPr/>
          <p:nvPr/>
        </p:nvGrpSpPr>
        <p:grpSpPr>
          <a:xfrm>
            <a:off x="22860000" y="8250"/>
            <a:ext cx="790800" cy="1120200"/>
            <a:chOff x="22860000" y="8250"/>
            <a:chExt cx="790800" cy="1120200"/>
          </a:xfrm>
        </p:grpSpPr>
        <p:sp>
          <p:nvSpPr>
            <p:cNvPr id="83" name="Google Shape;83;p12"/>
            <p:cNvSpPr/>
            <p:nvPr/>
          </p:nvSpPr>
          <p:spPr>
            <a:xfrm>
              <a:off x="22860000" y="8250"/>
              <a:ext cx="197700" cy="11202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4" name="Google Shape;84;p12"/>
            <p:cNvSpPr/>
            <p:nvPr/>
          </p:nvSpPr>
          <p:spPr>
            <a:xfrm>
              <a:off x="23057700" y="8250"/>
              <a:ext cx="197700" cy="11202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5" name="Google Shape;85;p12"/>
            <p:cNvSpPr/>
            <p:nvPr/>
          </p:nvSpPr>
          <p:spPr>
            <a:xfrm>
              <a:off x="23255400" y="8250"/>
              <a:ext cx="197700" cy="11202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86" name="Google Shape;86;p12"/>
            <p:cNvSpPr/>
            <p:nvPr/>
          </p:nvSpPr>
          <p:spPr>
            <a:xfrm>
              <a:off x="23453100" y="8250"/>
              <a:ext cx="197700" cy="11202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87" name="Google Shape;87;p12"/>
          <p:cNvPicPr preferRelativeResize="0"/>
          <p:nvPr/>
        </p:nvPicPr>
        <p:blipFill rotWithShape="1">
          <a:blip r:embed="rId2">
            <a:alphaModFix/>
            <a:extLst>
              <a:ext uri="{28A0092B-C50C-407E-A947-70E740481C1C}">
                <a14:useLocalDpi xmlns:a14="http://schemas.microsoft.com/office/drawing/2010/main"/>
              </a:ext>
            </a:extLst>
          </a:blip>
          <a:srcRect/>
          <a:stretch/>
        </p:blipFill>
        <p:spPr>
          <a:xfrm>
            <a:off x="22670875" y="12091175"/>
            <a:ext cx="1098926" cy="1265049"/>
          </a:xfrm>
          <a:prstGeom prst="rect">
            <a:avLst/>
          </a:prstGeom>
          <a:noFill/>
          <a:ln>
            <a:noFill/>
          </a:ln>
        </p:spPr>
      </p:pic>
    </p:spTree>
    <p:extLst>
      <p:ext uri="{BB962C8B-B14F-4D97-AF65-F5344CB8AC3E}">
        <p14:creationId xmlns:p14="http://schemas.microsoft.com/office/powerpoint/2010/main" val="396187034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cxnSp>
        <p:nvCxnSpPr>
          <p:cNvPr id="3" name="Google Shape;266;p24">
            <a:extLst>
              <a:ext uri="{FF2B5EF4-FFF2-40B4-BE49-F238E27FC236}">
                <a16:creationId xmlns:a16="http://schemas.microsoft.com/office/drawing/2014/main" id="{07DBDF98-0B82-EA91-D5E9-4A89B452E883}"/>
              </a:ext>
            </a:extLst>
          </p:cNvPr>
          <p:cNvCxnSpPr/>
          <p:nvPr userDrawn="1"/>
        </p:nvCxnSpPr>
        <p:spPr>
          <a:xfrm>
            <a:off x="1297825" y="3333325"/>
            <a:ext cx="21762600" cy="0"/>
          </a:xfrm>
          <a:prstGeom prst="straightConnector1">
            <a:avLst/>
          </a:prstGeom>
          <a:noFill/>
          <a:ln w="114300" cap="flat" cmpd="sng">
            <a:solidFill>
              <a:schemeClr val="lt2"/>
            </a:solidFill>
            <a:prstDash val="solid"/>
            <a:round/>
            <a:headEnd type="none" w="med" len="med"/>
            <a:tailEnd type="none" w="med" len="med"/>
          </a:ln>
        </p:spPr>
      </p:cxnSp>
      <p:sp>
        <p:nvSpPr>
          <p:cNvPr id="11" name="Google Shape;275;p24">
            <a:extLst>
              <a:ext uri="{FF2B5EF4-FFF2-40B4-BE49-F238E27FC236}">
                <a16:creationId xmlns:a16="http://schemas.microsoft.com/office/drawing/2014/main" id="{FF556D59-E86B-E8E5-154D-9F3058508C0A}"/>
              </a:ext>
            </a:extLst>
          </p:cNvPr>
          <p:cNvSpPr/>
          <p:nvPr userDrawn="1"/>
        </p:nvSpPr>
        <p:spPr>
          <a:xfrm>
            <a:off x="1116437" y="3032750"/>
            <a:ext cx="519300" cy="519300"/>
          </a:xfrm>
          <a:prstGeom prst="ellipse">
            <a:avLst/>
          </a:prstGeom>
          <a:solidFill>
            <a:schemeClr val="accent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276;p24">
            <a:extLst>
              <a:ext uri="{FF2B5EF4-FFF2-40B4-BE49-F238E27FC236}">
                <a16:creationId xmlns:a16="http://schemas.microsoft.com/office/drawing/2014/main" id="{055B78D7-D5A9-B9BB-52DB-CA916D8A7890}"/>
              </a:ext>
            </a:extLst>
          </p:cNvPr>
          <p:cNvSpPr/>
          <p:nvPr userDrawn="1"/>
        </p:nvSpPr>
        <p:spPr>
          <a:xfrm>
            <a:off x="4844468" y="3032750"/>
            <a:ext cx="519300" cy="519300"/>
          </a:xfrm>
          <a:prstGeom prst="ellipse">
            <a:avLst/>
          </a:prstGeom>
          <a:solidFill>
            <a:schemeClr val="accent2"/>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277;p24">
            <a:extLst>
              <a:ext uri="{FF2B5EF4-FFF2-40B4-BE49-F238E27FC236}">
                <a16:creationId xmlns:a16="http://schemas.microsoft.com/office/drawing/2014/main" id="{CAD72310-FD8D-B840-3379-14A13FEF7F89}"/>
              </a:ext>
            </a:extLst>
          </p:cNvPr>
          <p:cNvSpPr/>
          <p:nvPr userDrawn="1"/>
        </p:nvSpPr>
        <p:spPr>
          <a:xfrm>
            <a:off x="8573301" y="3032750"/>
            <a:ext cx="519300" cy="519300"/>
          </a:xfrm>
          <a:prstGeom prst="ellipse">
            <a:avLst/>
          </a:prstGeom>
          <a:solidFill>
            <a:schemeClr val="accent3"/>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4" name="Google Shape;278;p24">
            <a:extLst>
              <a:ext uri="{FF2B5EF4-FFF2-40B4-BE49-F238E27FC236}">
                <a16:creationId xmlns:a16="http://schemas.microsoft.com/office/drawing/2014/main" id="{EC6D29F1-397A-6A2F-F445-9EDB10DBC326}"/>
              </a:ext>
            </a:extLst>
          </p:cNvPr>
          <p:cNvSpPr/>
          <p:nvPr userDrawn="1"/>
        </p:nvSpPr>
        <p:spPr>
          <a:xfrm>
            <a:off x="12230846" y="3032750"/>
            <a:ext cx="519300" cy="519300"/>
          </a:xfrm>
          <a:prstGeom prst="ellipse">
            <a:avLst/>
          </a:prstGeom>
          <a:solidFill>
            <a:schemeClr val="accent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5" name="Google Shape;279;p24">
            <a:extLst>
              <a:ext uri="{FF2B5EF4-FFF2-40B4-BE49-F238E27FC236}">
                <a16:creationId xmlns:a16="http://schemas.microsoft.com/office/drawing/2014/main" id="{BCAD7168-1699-3B48-5602-9F2919D784E0}"/>
              </a:ext>
            </a:extLst>
          </p:cNvPr>
          <p:cNvSpPr/>
          <p:nvPr userDrawn="1"/>
        </p:nvSpPr>
        <p:spPr>
          <a:xfrm>
            <a:off x="15792522" y="3032750"/>
            <a:ext cx="519300" cy="519300"/>
          </a:xfrm>
          <a:prstGeom prst="ellipse">
            <a:avLst/>
          </a:prstGeom>
          <a:solidFill>
            <a:schemeClr val="accent5"/>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6" name="Google Shape;280;p24">
            <a:extLst>
              <a:ext uri="{FF2B5EF4-FFF2-40B4-BE49-F238E27FC236}">
                <a16:creationId xmlns:a16="http://schemas.microsoft.com/office/drawing/2014/main" id="{59982990-899E-272C-79ED-0F0A66F31EAB}"/>
              </a:ext>
            </a:extLst>
          </p:cNvPr>
          <p:cNvSpPr/>
          <p:nvPr userDrawn="1"/>
        </p:nvSpPr>
        <p:spPr>
          <a:xfrm>
            <a:off x="19650913" y="3032750"/>
            <a:ext cx="519300" cy="519300"/>
          </a:xfrm>
          <a:prstGeom prst="ellipse">
            <a:avLst/>
          </a:prstGeom>
          <a:solidFill>
            <a:schemeClr val="accent6"/>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32" name="Google Shape;51;p9">
            <a:extLst>
              <a:ext uri="{FF2B5EF4-FFF2-40B4-BE49-F238E27FC236}">
                <a16:creationId xmlns:a16="http://schemas.microsoft.com/office/drawing/2014/main" id="{137A38CE-C881-70D0-C4BF-D3EC36AB2FD3}"/>
              </a:ext>
            </a:extLst>
          </p:cNvPr>
          <p:cNvSpPr txBox="1">
            <a:spLocks noGrp="1"/>
          </p:cNvSpPr>
          <p:nvPr>
            <p:ph type="body" idx="11"/>
          </p:nvPr>
        </p:nvSpPr>
        <p:spPr>
          <a:xfrm>
            <a:off x="5388054" y="2849571"/>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33" name="Google Shape;51;p9">
            <a:extLst>
              <a:ext uri="{FF2B5EF4-FFF2-40B4-BE49-F238E27FC236}">
                <a16:creationId xmlns:a16="http://schemas.microsoft.com/office/drawing/2014/main" id="{B6819831-54D8-ABBA-56C7-B9E56F0D3465}"/>
              </a:ext>
            </a:extLst>
          </p:cNvPr>
          <p:cNvSpPr txBox="1">
            <a:spLocks noGrp="1"/>
          </p:cNvSpPr>
          <p:nvPr>
            <p:ph type="body" idx="12"/>
          </p:nvPr>
        </p:nvSpPr>
        <p:spPr>
          <a:xfrm>
            <a:off x="1672534" y="2836361"/>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35" name="Google Shape;51;p9">
            <a:extLst>
              <a:ext uri="{FF2B5EF4-FFF2-40B4-BE49-F238E27FC236}">
                <a16:creationId xmlns:a16="http://schemas.microsoft.com/office/drawing/2014/main" id="{C19A5C74-1378-0DDD-9D95-97DB18E74675}"/>
              </a:ext>
            </a:extLst>
          </p:cNvPr>
          <p:cNvSpPr txBox="1">
            <a:spLocks noGrp="1"/>
          </p:cNvSpPr>
          <p:nvPr>
            <p:ph type="body" idx="13"/>
          </p:nvPr>
        </p:nvSpPr>
        <p:spPr>
          <a:xfrm>
            <a:off x="12750146" y="2836361"/>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36" name="Google Shape;51;p9">
            <a:extLst>
              <a:ext uri="{FF2B5EF4-FFF2-40B4-BE49-F238E27FC236}">
                <a16:creationId xmlns:a16="http://schemas.microsoft.com/office/drawing/2014/main" id="{34A24851-3A86-9CEA-08D0-FCCD45D37D02}"/>
              </a:ext>
            </a:extLst>
          </p:cNvPr>
          <p:cNvSpPr txBox="1">
            <a:spLocks noGrp="1"/>
          </p:cNvSpPr>
          <p:nvPr>
            <p:ph type="body" idx="14"/>
          </p:nvPr>
        </p:nvSpPr>
        <p:spPr>
          <a:xfrm>
            <a:off x="9092601" y="2849151"/>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37" name="Google Shape;51;p9">
            <a:extLst>
              <a:ext uri="{FF2B5EF4-FFF2-40B4-BE49-F238E27FC236}">
                <a16:creationId xmlns:a16="http://schemas.microsoft.com/office/drawing/2014/main" id="{C95D295A-56AD-EF27-AF0A-048E9E552540}"/>
              </a:ext>
            </a:extLst>
          </p:cNvPr>
          <p:cNvSpPr txBox="1">
            <a:spLocks noGrp="1"/>
          </p:cNvSpPr>
          <p:nvPr>
            <p:ph type="body" idx="15"/>
          </p:nvPr>
        </p:nvSpPr>
        <p:spPr>
          <a:xfrm>
            <a:off x="20170213" y="2846077"/>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38" name="Google Shape;51;p9">
            <a:extLst>
              <a:ext uri="{FF2B5EF4-FFF2-40B4-BE49-F238E27FC236}">
                <a16:creationId xmlns:a16="http://schemas.microsoft.com/office/drawing/2014/main" id="{4233AB19-FA56-B8FE-037B-E24F4318090D}"/>
              </a:ext>
            </a:extLst>
          </p:cNvPr>
          <p:cNvSpPr txBox="1">
            <a:spLocks noGrp="1"/>
          </p:cNvSpPr>
          <p:nvPr>
            <p:ph type="body" idx="16"/>
          </p:nvPr>
        </p:nvSpPr>
        <p:spPr>
          <a:xfrm>
            <a:off x="16322014" y="2850872"/>
            <a:ext cx="2526816" cy="488549"/>
          </a:xfrm>
          <a:prstGeom prst="rect">
            <a:avLst/>
          </a:prstGeom>
          <a:noFill/>
          <a:ln>
            <a:noFill/>
          </a:ln>
        </p:spPr>
        <p:txBody>
          <a:bodyPr spcFirstLastPara="1" wrap="square" lIns="0" tIns="0" rIns="0" bIns="0" anchor="t" anchorCtr="0">
            <a:normAutofit/>
          </a:bodyPr>
          <a:lstStyle>
            <a:lvl1pPr marL="457200" lvl="0" indent="-228600" algn="l" rtl="0">
              <a:lnSpc>
                <a:spcPct val="130000"/>
              </a:lnSpc>
              <a:spcBef>
                <a:spcPts val="0"/>
              </a:spcBef>
              <a:spcAft>
                <a:spcPts val="0"/>
              </a:spcAft>
              <a:buClr>
                <a:srgbClr val="000000"/>
              </a:buClr>
              <a:buSzPts val="2600"/>
              <a:buFont typeface="DM Sans"/>
              <a:buNone/>
              <a:defRPr sz="1700">
                <a:latin typeface="DM Sans"/>
                <a:ea typeface="DM Sans"/>
                <a:cs typeface="DM Sans"/>
                <a:sym typeface="DM Sans"/>
              </a:defRPr>
            </a:lvl1pPr>
            <a:lvl2pPr marL="914400" lvl="1" indent="-228600" algn="l" rtl="0">
              <a:lnSpc>
                <a:spcPct val="130000"/>
              </a:lnSpc>
              <a:spcBef>
                <a:spcPts val="3000"/>
              </a:spcBef>
              <a:spcAft>
                <a:spcPts val="0"/>
              </a:spcAft>
              <a:buClr>
                <a:srgbClr val="000000"/>
              </a:buClr>
              <a:buSzPts val="2600"/>
              <a:buNone/>
              <a:defRPr sz="2600"/>
            </a:lvl2pPr>
            <a:lvl3pPr marL="1371600" lvl="2" indent="-228600" algn="l" rtl="0">
              <a:lnSpc>
                <a:spcPct val="130000"/>
              </a:lnSpc>
              <a:spcBef>
                <a:spcPts val="3000"/>
              </a:spcBef>
              <a:spcAft>
                <a:spcPts val="0"/>
              </a:spcAft>
              <a:buClr>
                <a:srgbClr val="000000"/>
              </a:buClr>
              <a:buSzPts val="2600"/>
              <a:buNone/>
              <a:defRPr sz="2600"/>
            </a:lvl3pPr>
            <a:lvl4pPr marL="1828800" lvl="3" indent="-228600" algn="l" rtl="0">
              <a:lnSpc>
                <a:spcPct val="130000"/>
              </a:lnSpc>
              <a:spcBef>
                <a:spcPts val="3000"/>
              </a:spcBef>
              <a:spcAft>
                <a:spcPts val="0"/>
              </a:spcAft>
              <a:buClr>
                <a:srgbClr val="000000"/>
              </a:buClr>
              <a:buSzPts val="2600"/>
              <a:buNone/>
              <a:defRPr sz="2600"/>
            </a:lvl4pPr>
            <a:lvl5pPr marL="2286000" lvl="4" indent="-228600" algn="l" rtl="0">
              <a:lnSpc>
                <a:spcPct val="130000"/>
              </a:lnSpc>
              <a:spcBef>
                <a:spcPts val="3000"/>
              </a:spcBef>
              <a:spcAft>
                <a:spcPts val="0"/>
              </a:spcAft>
              <a:buClr>
                <a:srgbClr val="000000"/>
              </a:buClr>
              <a:buSzPts val="2600"/>
              <a:buNone/>
              <a:defRPr sz="2600"/>
            </a:lvl5pPr>
            <a:lvl6pPr marL="2743200" lvl="5" indent="-228600" algn="l" rtl="0">
              <a:lnSpc>
                <a:spcPct val="130000"/>
              </a:lnSpc>
              <a:spcBef>
                <a:spcPts val="3000"/>
              </a:spcBef>
              <a:spcAft>
                <a:spcPts val="0"/>
              </a:spcAft>
              <a:buClr>
                <a:srgbClr val="000000"/>
              </a:buClr>
              <a:buSzPts val="2600"/>
              <a:buNone/>
              <a:defRPr sz="2600"/>
            </a:lvl6pPr>
            <a:lvl7pPr marL="3200400" lvl="6" indent="-228600" algn="l" rtl="0">
              <a:lnSpc>
                <a:spcPct val="130000"/>
              </a:lnSpc>
              <a:spcBef>
                <a:spcPts val="3000"/>
              </a:spcBef>
              <a:spcAft>
                <a:spcPts val="0"/>
              </a:spcAft>
              <a:buClr>
                <a:srgbClr val="000000"/>
              </a:buClr>
              <a:buSzPts val="2600"/>
              <a:buNone/>
              <a:defRPr sz="2600"/>
            </a:lvl7pPr>
            <a:lvl8pPr marL="3657600" lvl="7" indent="-228600" algn="l" rtl="0">
              <a:lnSpc>
                <a:spcPct val="130000"/>
              </a:lnSpc>
              <a:spcBef>
                <a:spcPts val="3000"/>
              </a:spcBef>
              <a:spcAft>
                <a:spcPts val="0"/>
              </a:spcAft>
              <a:buClr>
                <a:srgbClr val="000000"/>
              </a:buClr>
              <a:buSzPts val="2600"/>
              <a:buNone/>
              <a:defRPr sz="2600"/>
            </a:lvl8pPr>
            <a:lvl9pPr marL="4114800" lvl="8" indent="-228600" algn="l" rtl="0">
              <a:lnSpc>
                <a:spcPct val="130000"/>
              </a:lnSpc>
              <a:spcBef>
                <a:spcPts val="3000"/>
              </a:spcBef>
              <a:spcAft>
                <a:spcPts val="3000"/>
              </a:spcAft>
              <a:buClr>
                <a:srgbClr val="000000"/>
              </a:buClr>
              <a:buSzPts val="2600"/>
              <a:buNone/>
              <a:defRPr sz="2600"/>
            </a:lvl9pPr>
          </a:lstStyle>
          <a:p>
            <a:endParaRPr/>
          </a:p>
        </p:txBody>
      </p:sp>
      <p:sp>
        <p:nvSpPr>
          <p:cNvPr id="25" name="Google Shape;215;p19">
            <a:extLst>
              <a:ext uri="{FF2B5EF4-FFF2-40B4-BE49-F238E27FC236}">
                <a16:creationId xmlns:a16="http://schemas.microsoft.com/office/drawing/2014/main" id="{A3EDA528-D720-7D33-3523-02EC19F3D714}"/>
              </a:ext>
            </a:extLst>
          </p:cNvPr>
          <p:cNvSpPr txBox="1">
            <a:spLocks noGrp="1"/>
          </p:cNvSpPr>
          <p:nvPr>
            <p:ph type="title" hasCustomPrompt="1"/>
          </p:nvPr>
        </p:nvSpPr>
        <p:spPr>
          <a:xfrm>
            <a:off x="1138017" y="1126850"/>
            <a:ext cx="16339492" cy="1100100"/>
          </a:xfrm>
          <a:prstGeom prst="rect">
            <a:avLst/>
          </a:prstGeom>
        </p:spPr>
        <p:txBody>
          <a:bodyPr spcFirstLastPara="1" wrap="square" lIns="243800" tIns="243800" rIns="243800" bIns="243800" anchor="t" anchorCtr="0">
            <a:noAutofit/>
          </a:bodyPr>
          <a:lstStyle>
            <a:lvl1pPr lvl="0" rtl="0">
              <a:spcBef>
                <a:spcPts val="0"/>
              </a:spcBef>
              <a:spcAft>
                <a:spcPts val="0"/>
              </a:spcAft>
              <a:buSzPts val="3600"/>
              <a:buNone/>
              <a:defRPr sz="5000">
                <a:latin typeface="DM Sans Medium"/>
                <a:ea typeface="DM Sans Medium"/>
                <a:cs typeface="DM Sans Medium"/>
                <a:sym typeface="DM Sans Medium"/>
              </a:defRPr>
            </a:lvl1pPr>
            <a:lvl2pPr lvl="1" rtl="0">
              <a:spcBef>
                <a:spcPts val="0"/>
              </a:spcBef>
              <a:spcAft>
                <a:spcPts val="0"/>
              </a:spcAft>
              <a:buSzPts val="7500"/>
              <a:buNone/>
              <a:defRPr>
                <a:latin typeface="DM Sans Medium"/>
                <a:ea typeface="DM Sans Medium"/>
                <a:cs typeface="DM Sans Medium"/>
                <a:sym typeface="DM Sans Medium"/>
              </a:defRPr>
            </a:lvl2pPr>
            <a:lvl3pPr lvl="2" rtl="0">
              <a:spcBef>
                <a:spcPts val="0"/>
              </a:spcBef>
              <a:spcAft>
                <a:spcPts val="0"/>
              </a:spcAft>
              <a:buSzPts val="7500"/>
              <a:buNone/>
              <a:defRPr>
                <a:latin typeface="DM Sans Medium"/>
                <a:ea typeface="DM Sans Medium"/>
                <a:cs typeface="DM Sans Medium"/>
                <a:sym typeface="DM Sans Medium"/>
              </a:defRPr>
            </a:lvl3pPr>
            <a:lvl4pPr lvl="3" rtl="0">
              <a:spcBef>
                <a:spcPts val="0"/>
              </a:spcBef>
              <a:spcAft>
                <a:spcPts val="0"/>
              </a:spcAft>
              <a:buSzPts val="7500"/>
              <a:buNone/>
              <a:defRPr>
                <a:latin typeface="DM Sans Medium"/>
                <a:ea typeface="DM Sans Medium"/>
                <a:cs typeface="DM Sans Medium"/>
                <a:sym typeface="DM Sans Medium"/>
              </a:defRPr>
            </a:lvl4pPr>
            <a:lvl5pPr lvl="4" rtl="0">
              <a:spcBef>
                <a:spcPts val="0"/>
              </a:spcBef>
              <a:spcAft>
                <a:spcPts val="0"/>
              </a:spcAft>
              <a:buSzPts val="7500"/>
              <a:buNone/>
              <a:defRPr>
                <a:latin typeface="DM Sans Medium"/>
                <a:ea typeface="DM Sans Medium"/>
                <a:cs typeface="DM Sans Medium"/>
                <a:sym typeface="DM Sans Medium"/>
              </a:defRPr>
            </a:lvl5pPr>
            <a:lvl6pPr lvl="5" rtl="0">
              <a:spcBef>
                <a:spcPts val="0"/>
              </a:spcBef>
              <a:spcAft>
                <a:spcPts val="0"/>
              </a:spcAft>
              <a:buSzPts val="7500"/>
              <a:buNone/>
              <a:defRPr>
                <a:latin typeface="DM Sans Medium"/>
                <a:ea typeface="DM Sans Medium"/>
                <a:cs typeface="DM Sans Medium"/>
                <a:sym typeface="DM Sans Medium"/>
              </a:defRPr>
            </a:lvl6pPr>
            <a:lvl7pPr lvl="6" rtl="0">
              <a:spcBef>
                <a:spcPts val="0"/>
              </a:spcBef>
              <a:spcAft>
                <a:spcPts val="0"/>
              </a:spcAft>
              <a:buSzPts val="7500"/>
              <a:buNone/>
              <a:defRPr>
                <a:latin typeface="DM Sans Medium"/>
                <a:ea typeface="DM Sans Medium"/>
                <a:cs typeface="DM Sans Medium"/>
                <a:sym typeface="DM Sans Medium"/>
              </a:defRPr>
            </a:lvl7pPr>
            <a:lvl8pPr lvl="7" rtl="0">
              <a:spcBef>
                <a:spcPts val="0"/>
              </a:spcBef>
              <a:spcAft>
                <a:spcPts val="0"/>
              </a:spcAft>
              <a:buSzPts val="7500"/>
              <a:buNone/>
              <a:defRPr>
                <a:latin typeface="DM Sans Medium"/>
                <a:ea typeface="DM Sans Medium"/>
                <a:cs typeface="DM Sans Medium"/>
                <a:sym typeface="DM Sans Medium"/>
              </a:defRPr>
            </a:lvl8pPr>
            <a:lvl9pPr lvl="8" rtl="0">
              <a:spcBef>
                <a:spcPts val="0"/>
              </a:spcBef>
              <a:spcAft>
                <a:spcPts val="0"/>
              </a:spcAft>
              <a:buSzPts val="7500"/>
              <a:buNone/>
              <a:defRPr>
                <a:latin typeface="DM Sans Medium"/>
                <a:ea typeface="DM Sans Medium"/>
                <a:cs typeface="DM Sans Medium"/>
                <a:sym typeface="DM Sans Medium"/>
              </a:defRPr>
            </a:lvl9pPr>
          </a:lstStyle>
          <a:p>
            <a:r>
              <a:rPr lang="en-GB" dirty="0"/>
              <a:t>Add an enlightening title here</a:t>
            </a:r>
            <a:endParaRPr dirty="0"/>
          </a:p>
        </p:txBody>
      </p:sp>
      <p:sp>
        <p:nvSpPr>
          <p:cNvPr id="26" name="Google Shape;127;p15">
            <a:extLst>
              <a:ext uri="{FF2B5EF4-FFF2-40B4-BE49-F238E27FC236}">
                <a16:creationId xmlns:a16="http://schemas.microsoft.com/office/drawing/2014/main" id="{43A82F91-14D1-48D1-9A7C-8494C059AD33}"/>
              </a:ext>
            </a:extLst>
          </p:cNvPr>
          <p:cNvSpPr txBox="1">
            <a:spLocks noGrp="1"/>
          </p:cNvSpPr>
          <p:nvPr>
            <p:ph type="body" idx="1"/>
          </p:nvPr>
        </p:nvSpPr>
        <p:spPr>
          <a:xfrm>
            <a:off x="1138017"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27" name="Google Shape;127;p15">
            <a:extLst>
              <a:ext uri="{FF2B5EF4-FFF2-40B4-BE49-F238E27FC236}">
                <a16:creationId xmlns:a16="http://schemas.microsoft.com/office/drawing/2014/main" id="{E2748151-8BF3-4687-90FD-083CDA56F748}"/>
              </a:ext>
            </a:extLst>
          </p:cNvPr>
          <p:cNvSpPr txBox="1">
            <a:spLocks noGrp="1"/>
          </p:cNvSpPr>
          <p:nvPr>
            <p:ph type="body" idx="17"/>
          </p:nvPr>
        </p:nvSpPr>
        <p:spPr>
          <a:xfrm>
            <a:off x="4855706"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28" name="Google Shape;127;p15">
            <a:extLst>
              <a:ext uri="{FF2B5EF4-FFF2-40B4-BE49-F238E27FC236}">
                <a16:creationId xmlns:a16="http://schemas.microsoft.com/office/drawing/2014/main" id="{B55551E3-9965-B76E-0F33-F6A5804AABF5}"/>
              </a:ext>
            </a:extLst>
          </p:cNvPr>
          <p:cNvSpPr txBox="1">
            <a:spLocks noGrp="1"/>
          </p:cNvSpPr>
          <p:nvPr>
            <p:ph type="body" idx="18"/>
          </p:nvPr>
        </p:nvSpPr>
        <p:spPr>
          <a:xfrm>
            <a:off x="8573395"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29" name="Google Shape;127;p15">
            <a:extLst>
              <a:ext uri="{FF2B5EF4-FFF2-40B4-BE49-F238E27FC236}">
                <a16:creationId xmlns:a16="http://schemas.microsoft.com/office/drawing/2014/main" id="{1D6B27AD-0C9B-D716-B2E1-2F5603C7E920}"/>
              </a:ext>
            </a:extLst>
          </p:cNvPr>
          <p:cNvSpPr txBox="1">
            <a:spLocks noGrp="1"/>
          </p:cNvSpPr>
          <p:nvPr>
            <p:ph type="body" idx="19"/>
          </p:nvPr>
        </p:nvSpPr>
        <p:spPr>
          <a:xfrm>
            <a:off x="12291084"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30" name="Google Shape;127;p15">
            <a:extLst>
              <a:ext uri="{FF2B5EF4-FFF2-40B4-BE49-F238E27FC236}">
                <a16:creationId xmlns:a16="http://schemas.microsoft.com/office/drawing/2014/main" id="{5F384CFB-FB85-1B8B-C55E-0BE19A0744DC}"/>
              </a:ext>
            </a:extLst>
          </p:cNvPr>
          <p:cNvSpPr txBox="1">
            <a:spLocks noGrp="1"/>
          </p:cNvSpPr>
          <p:nvPr>
            <p:ph type="body" idx="20"/>
          </p:nvPr>
        </p:nvSpPr>
        <p:spPr>
          <a:xfrm>
            <a:off x="16008773"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
        <p:nvSpPr>
          <p:cNvPr id="31" name="Google Shape;127;p15">
            <a:extLst>
              <a:ext uri="{FF2B5EF4-FFF2-40B4-BE49-F238E27FC236}">
                <a16:creationId xmlns:a16="http://schemas.microsoft.com/office/drawing/2014/main" id="{A228CA4F-B6A7-C36E-9ECE-02F694D995BC}"/>
              </a:ext>
            </a:extLst>
          </p:cNvPr>
          <p:cNvSpPr txBox="1">
            <a:spLocks noGrp="1"/>
          </p:cNvSpPr>
          <p:nvPr>
            <p:ph type="body" idx="21"/>
          </p:nvPr>
        </p:nvSpPr>
        <p:spPr>
          <a:xfrm>
            <a:off x="19726462" y="3934321"/>
            <a:ext cx="3242721" cy="8594921"/>
          </a:xfrm>
          <a:prstGeom prst="rect">
            <a:avLst/>
          </a:prstGeom>
        </p:spPr>
        <p:txBody>
          <a:bodyPr spcFirstLastPara="1" wrap="square" lIns="243800" tIns="243800" rIns="243800" bIns="243800" anchor="t" anchorCtr="0">
            <a:noAutofit/>
          </a:bodyPr>
          <a:lstStyle>
            <a:lvl1pPr marL="63500" lvl="0" indent="0" rtl="0">
              <a:lnSpc>
                <a:spcPct val="150000"/>
              </a:lnSpc>
              <a:spcBef>
                <a:spcPts val="0"/>
              </a:spcBef>
              <a:spcAft>
                <a:spcPts val="0"/>
              </a:spcAft>
              <a:buSzPts val="2600"/>
              <a:buFont typeface="DM Sans"/>
              <a:buNone/>
              <a:defRPr sz="2600">
                <a:latin typeface="DM Sans"/>
                <a:ea typeface="DM Sans"/>
                <a:cs typeface="DM Sans"/>
                <a:sym typeface="DM Sans"/>
              </a:defRPr>
            </a:lvl1pPr>
            <a:lvl2pPr marL="914400" lvl="1" indent="-393700" rtl="0">
              <a:lnSpc>
                <a:spcPct val="150000"/>
              </a:lnSpc>
              <a:spcBef>
                <a:spcPts val="0"/>
              </a:spcBef>
              <a:spcAft>
                <a:spcPts val="0"/>
              </a:spcAft>
              <a:buSzPts val="2600"/>
              <a:buChar char="○"/>
              <a:defRPr sz="2600"/>
            </a:lvl2pPr>
            <a:lvl3pPr marL="1371600" lvl="2" indent="-393700" rtl="0">
              <a:lnSpc>
                <a:spcPct val="150000"/>
              </a:lnSpc>
              <a:spcBef>
                <a:spcPts val="0"/>
              </a:spcBef>
              <a:spcAft>
                <a:spcPts val="0"/>
              </a:spcAft>
              <a:buSzPts val="2600"/>
              <a:buChar char="■"/>
              <a:defRPr sz="2600"/>
            </a:lvl3pPr>
            <a:lvl4pPr marL="1828800" lvl="3" indent="-393700" rtl="0">
              <a:lnSpc>
                <a:spcPct val="150000"/>
              </a:lnSpc>
              <a:spcBef>
                <a:spcPts val="0"/>
              </a:spcBef>
              <a:spcAft>
                <a:spcPts val="0"/>
              </a:spcAft>
              <a:buSzPts val="2600"/>
              <a:buChar char="●"/>
              <a:defRPr sz="2600"/>
            </a:lvl4pPr>
            <a:lvl5pPr marL="2286000" lvl="4" indent="-393700" rtl="0">
              <a:lnSpc>
                <a:spcPct val="150000"/>
              </a:lnSpc>
              <a:spcBef>
                <a:spcPts val="0"/>
              </a:spcBef>
              <a:spcAft>
                <a:spcPts val="0"/>
              </a:spcAft>
              <a:buSzPts val="2600"/>
              <a:buChar char="○"/>
              <a:defRPr sz="2600"/>
            </a:lvl5pPr>
            <a:lvl6pPr marL="2743200" lvl="5" indent="-393700" rtl="0">
              <a:lnSpc>
                <a:spcPct val="150000"/>
              </a:lnSpc>
              <a:spcBef>
                <a:spcPts val="0"/>
              </a:spcBef>
              <a:spcAft>
                <a:spcPts val="0"/>
              </a:spcAft>
              <a:buSzPts val="2600"/>
              <a:buChar char="■"/>
              <a:defRPr sz="2600"/>
            </a:lvl6pPr>
            <a:lvl7pPr marL="3200400" lvl="6" indent="-393700" rtl="0">
              <a:lnSpc>
                <a:spcPct val="150000"/>
              </a:lnSpc>
              <a:spcBef>
                <a:spcPts val="0"/>
              </a:spcBef>
              <a:spcAft>
                <a:spcPts val="0"/>
              </a:spcAft>
              <a:buSzPts val="2600"/>
              <a:buChar char="●"/>
              <a:defRPr sz="2600"/>
            </a:lvl7pPr>
            <a:lvl8pPr marL="3657600" lvl="7" indent="-393700" rtl="0">
              <a:lnSpc>
                <a:spcPct val="150000"/>
              </a:lnSpc>
              <a:spcBef>
                <a:spcPts val="0"/>
              </a:spcBef>
              <a:spcAft>
                <a:spcPts val="0"/>
              </a:spcAft>
              <a:buSzPts val="2600"/>
              <a:buChar char="○"/>
              <a:defRPr sz="2600"/>
            </a:lvl8pPr>
            <a:lvl9pPr marL="4114800" lvl="8" indent="-393700" rtl="0">
              <a:lnSpc>
                <a:spcPct val="150000"/>
              </a:lnSpc>
              <a:spcBef>
                <a:spcPts val="0"/>
              </a:spcBef>
              <a:spcAft>
                <a:spcPts val="0"/>
              </a:spcAft>
              <a:buSzPts val="2600"/>
              <a:buChar char="■"/>
              <a:defRPr sz="2600"/>
            </a:lvl9pPr>
          </a:lstStyle>
          <a:p>
            <a:endParaRPr dirty="0"/>
          </a:p>
        </p:txBody>
      </p:sp>
    </p:spTree>
    <p:extLst>
      <p:ext uri="{BB962C8B-B14F-4D97-AF65-F5344CB8AC3E}">
        <p14:creationId xmlns:p14="http://schemas.microsoft.com/office/powerpoint/2010/main" val="408814704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1145774" y="1120045"/>
            <a:ext cx="22132637" cy="1593988"/>
          </a:xfrm>
          <a:prstGeom prst="rect">
            <a:avLst/>
          </a:prstGeom>
          <a:noFill/>
          <a:ln>
            <a:noFill/>
          </a:ln>
        </p:spPr>
        <p:txBody>
          <a:bodyPr spcFirstLastPara="1" wrap="square" lIns="243800" tIns="243800" rIns="243800" bIns="243800" anchor="t" anchorCtr="0">
            <a:normAutofit/>
          </a:bodyPr>
          <a:lstStyle>
            <a:lvl1pPr lvl="0" rtl="0">
              <a:spcBef>
                <a:spcPts val="0"/>
              </a:spcBef>
              <a:spcAft>
                <a:spcPts val="0"/>
              </a:spcAft>
              <a:buClr>
                <a:schemeClr val="accent1"/>
              </a:buClr>
              <a:buSzPts val="5000"/>
              <a:buFont typeface="DM Sans"/>
              <a:buNone/>
              <a:defRPr sz="5000" b="1">
                <a:solidFill>
                  <a:schemeClr val="accent1"/>
                </a:solidFill>
                <a:latin typeface="DM Sans"/>
                <a:ea typeface="DM Sans"/>
                <a:cs typeface="DM Sans"/>
                <a:sym typeface="DM Sans"/>
              </a:defRPr>
            </a:lvl1pPr>
            <a:lvl2pPr lvl="1"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2pPr>
            <a:lvl3pPr lvl="2"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3pPr>
            <a:lvl4pPr lvl="3"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4pPr>
            <a:lvl5pPr lvl="4"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5pPr>
            <a:lvl6pPr lvl="5"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6pPr>
            <a:lvl7pPr lvl="6"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7pPr>
            <a:lvl8pPr lvl="7"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8pPr>
            <a:lvl9pPr lvl="8" rtl="0">
              <a:spcBef>
                <a:spcPts val="0"/>
              </a:spcBef>
              <a:spcAft>
                <a:spcPts val="0"/>
              </a:spcAft>
              <a:buClr>
                <a:schemeClr val="dk1"/>
              </a:buClr>
              <a:buSzPts val="7500"/>
              <a:buFont typeface="Nanum Myeongjo"/>
              <a:buNone/>
              <a:defRPr sz="7500">
                <a:solidFill>
                  <a:schemeClr val="dk1"/>
                </a:solidFill>
                <a:latin typeface="NanumMyeongjo"/>
                <a:ea typeface="NanumMyeongjo"/>
                <a:cs typeface="NanumMyeongjo"/>
                <a:sym typeface="Nanum Myeongjo"/>
              </a:defRPr>
            </a:lvl9pPr>
          </a:lstStyle>
          <a:p>
            <a:endParaRPr dirty="0"/>
          </a:p>
        </p:txBody>
      </p:sp>
      <p:sp>
        <p:nvSpPr>
          <p:cNvPr id="7" name="Google Shape;7;p1"/>
          <p:cNvSpPr txBox="1">
            <a:spLocks noGrp="1"/>
          </p:cNvSpPr>
          <p:nvPr>
            <p:ph type="body" idx="1"/>
          </p:nvPr>
        </p:nvSpPr>
        <p:spPr>
          <a:xfrm>
            <a:off x="1168786" y="3073266"/>
            <a:ext cx="22132637" cy="9455997"/>
          </a:xfrm>
          <a:prstGeom prst="rect">
            <a:avLst/>
          </a:prstGeom>
          <a:noFill/>
          <a:ln>
            <a:noFill/>
          </a:ln>
        </p:spPr>
        <p:txBody>
          <a:bodyPr spcFirstLastPara="1" wrap="square" lIns="243800" tIns="243800" rIns="243800" bIns="243800" anchor="t" anchorCtr="0">
            <a:normAutofit/>
          </a:bodyPr>
          <a:lstStyle>
            <a:lvl1pPr marL="457200" lvl="0" indent="-533400" rtl="0">
              <a:lnSpc>
                <a:spcPct val="115000"/>
              </a:lnSpc>
              <a:spcBef>
                <a:spcPts val="0"/>
              </a:spcBef>
              <a:spcAft>
                <a:spcPts val="0"/>
              </a:spcAft>
              <a:buClr>
                <a:schemeClr val="dk1"/>
              </a:buClr>
              <a:buSzPts val="4800"/>
              <a:buFont typeface="DM Sans Medium"/>
              <a:buChar char="●"/>
              <a:defRPr sz="4800">
                <a:solidFill>
                  <a:schemeClr val="dk1"/>
                </a:solidFill>
                <a:latin typeface="DM Sans Medium"/>
                <a:ea typeface="DM Sans Medium"/>
                <a:cs typeface="DM Sans Medium"/>
                <a:sym typeface="DM Sans Medium"/>
              </a:defRPr>
            </a:lvl1pPr>
            <a:lvl2pPr marL="914400" lvl="1"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2pPr>
            <a:lvl3pPr marL="1371600" lvl="2"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3pPr>
            <a:lvl4pPr marL="1828800" lvl="3"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4pPr>
            <a:lvl5pPr marL="2286000" lvl="4"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5pPr>
            <a:lvl6pPr marL="2743200" lvl="5"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6pPr>
            <a:lvl7pPr marL="3200400" lvl="6"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7pPr>
            <a:lvl8pPr marL="3657600" lvl="7"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8pPr>
            <a:lvl9pPr marL="4114800" lvl="8" indent="-463550" rtl="0">
              <a:lnSpc>
                <a:spcPct val="115000"/>
              </a:lnSpc>
              <a:spcBef>
                <a:spcPts val="0"/>
              </a:spcBef>
              <a:spcAft>
                <a:spcPts val="0"/>
              </a:spcAft>
              <a:buClr>
                <a:schemeClr val="dk1"/>
              </a:buClr>
              <a:buSzPts val="3700"/>
              <a:buFont typeface="DM Sans"/>
              <a:buChar char="■"/>
              <a:defRPr sz="3700">
                <a:solidFill>
                  <a:schemeClr val="dk1"/>
                </a:solidFill>
                <a:latin typeface="DM Sans"/>
                <a:ea typeface="DM Sans"/>
                <a:cs typeface="DM Sans"/>
                <a:sym typeface="DM Sans"/>
              </a:defRPr>
            </a:lvl9pPr>
          </a:lstStyle>
          <a:p>
            <a:endParaRPr dirty="0"/>
          </a:p>
        </p:txBody>
      </p:sp>
      <p:cxnSp>
        <p:nvCxnSpPr>
          <p:cNvPr id="8" name="Google Shape;8;p1"/>
          <p:cNvCxnSpPr/>
          <p:nvPr/>
        </p:nvCxnSpPr>
        <p:spPr>
          <a:xfrm rot="10800000">
            <a:off x="1145775" y="12892225"/>
            <a:ext cx="21045300" cy="0"/>
          </a:xfrm>
          <a:prstGeom prst="straightConnector1">
            <a:avLst/>
          </a:prstGeom>
          <a:noFill/>
          <a:ln w="9525" cap="flat" cmpd="sng">
            <a:solidFill>
              <a:schemeClr val="dk2"/>
            </a:solidFill>
            <a:prstDash val="solid"/>
            <a:round/>
            <a:headEnd type="none" w="med" len="med"/>
            <a:tailEnd type="none" w="med" len="med"/>
          </a:ln>
        </p:spPr>
      </p:cxnSp>
      <p:grpSp>
        <p:nvGrpSpPr>
          <p:cNvPr id="9" name="Google Shape;9;p1"/>
          <p:cNvGrpSpPr/>
          <p:nvPr/>
        </p:nvGrpSpPr>
        <p:grpSpPr>
          <a:xfrm>
            <a:off x="22860000" y="8250"/>
            <a:ext cx="790800" cy="1120200"/>
            <a:chOff x="22860000" y="8250"/>
            <a:chExt cx="790800" cy="1120200"/>
          </a:xfrm>
        </p:grpSpPr>
        <p:sp>
          <p:nvSpPr>
            <p:cNvPr id="10" name="Google Shape;10;p1"/>
            <p:cNvSpPr/>
            <p:nvPr/>
          </p:nvSpPr>
          <p:spPr>
            <a:xfrm>
              <a:off x="22860000" y="8250"/>
              <a:ext cx="197700" cy="1120200"/>
            </a:xfrm>
            <a:prstGeom prst="rect">
              <a:avLst/>
            </a:prstGeom>
            <a:solidFill>
              <a:srgbClr val="C13339"/>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1" name="Google Shape;11;p1"/>
            <p:cNvSpPr/>
            <p:nvPr/>
          </p:nvSpPr>
          <p:spPr>
            <a:xfrm>
              <a:off x="23057700" y="8250"/>
              <a:ext cx="197700" cy="1120200"/>
            </a:xfrm>
            <a:prstGeom prst="rect">
              <a:avLst/>
            </a:prstGeom>
            <a:solidFill>
              <a:srgbClr val="FBE767"/>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2" name="Google Shape;12;p1"/>
            <p:cNvSpPr/>
            <p:nvPr/>
          </p:nvSpPr>
          <p:spPr>
            <a:xfrm>
              <a:off x="23255400" y="8250"/>
              <a:ext cx="197700" cy="1120200"/>
            </a:xfrm>
            <a:prstGeom prst="rect">
              <a:avLst/>
            </a:prstGeom>
            <a:solidFill>
              <a:srgbClr val="1D88BC"/>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sp>
          <p:nvSpPr>
            <p:cNvPr id="13" name="Google Shape;13;p1"/>
            <p:cNvSpPr/>
            <p:nvPr/>
          </p:nvSpPr>
          <p:spPr>
            <a:xfrm>
              <a:off x="23453100" y="8250"/>
              <a:ext cx="197700" cy="1120200"/>
            </a:xfrm>
            <a:prstGeom prst="rect">
              <a:avLst/>
            </a:prstGeom>
            <a:solidFill>
              <a:srgbClr val="212D74"/>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dirty="0"/>
            </a:p>
          </p:txBody>
        </p:sp>
      </p:grpSp>
      <p:pic>
        <p:nvPicPr>
          <p:cNvPr id="14" name="Google Shape;14;p1"/>
          <p:cNvPicPr preferRelativeResize="0"/>
          <p:nvPr/>
        </p:nvPicPr>
        <p:blipFill rotWithShape="1">
          <a:blip r:embed="rId16">
            <a:alphaModFix/>
            <a:extLst>
              <a:ext uri="{28A0092B-C50C-407E-A947-70E740481C1C}">
                <a14:useLocalDpi xmlns:a14="http://schemas.microsoft.com/office/drawing/2010/main"/>
              </a:ext>
            </a:extLst>
          </a:blip>
          <a:srcRect/>
          <a:stretch/>
        </p:blipFill>
        <p:spPr>
          <a:xfrm>
            <a:off x="22670875" y="12091175"/>
            <a:ext cx="1098926" cy="1265049"/>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77" r:id="rId1"/>
    <p:sldLayoutId id="2147483672" r:id="rId2"/>
    <p:sldLayoutId id="2147483673" r:id="rId3"/>
    <p:sldLayoutId id="2147483678" r:id="rId4"/>
    <p:sldLayoutId id="2147483680" r:id="rId5"/>
    <p:sldLayoutId id="2147483679" r:id="rId6"/>
    <p:sldLayoutId id="2147483671" r:id="rId7"/>
    <p:sldLayoutId id="2147483674" r:id="rId8"/>
    <p:sldLayoutId id="2147483669" r:id="rId9"/>
    <p:sldLayoutId id="2147483675" r:id="rId10"/>
    <p:sldLayoutId id="2147483670" r:id="rId11"/>
    <p:sldLayoutId id="2147483676" r:id="rId12"/>
    <p:sldLayoutId id="2147483681" r:id="rId13"/>
    <p:sldLayoutId id="2147483682" r:id="rId14"/>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36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8478-30E0-B3B5-F53F-BA76C3C158DE}"/>
              </a:ext>
            </a:extLst>
          </p:cNvPr>
          <p:cNvSpPr>
            <a:spLocks noGrp="1"/>
          </p:cNvSpPr>
          <p:nvPr>
            <p:ph type="ctrTitle"/>
          </p:nvPr>
        </p:nvSpPr>
        <p:spPr/>
        <p:txBody>
          <a:bodyPr/>
          <a:lstStyle/>
          <a:p>
            <a:r>
              <a:rPr lang="en-MW" dirty="0"/>
              <a:t>FAST-M Scenarios</a:t>
            </a:r>
          </a:p>
        </p:txBody>
      </p:sp>
      <p:sp>
        <p:nvSpPr>
          <p:cNvPr id="3" name="Subtitle 2">
            <a:extLst>
              <a:ext uri="{FF2B5EF4-FFF2-40B4-BE49-F238E27FC236}">
                <a16:creationId xmlns:a16="http://schemas.microsoft.com/office/drawing/2014/main" id="{FB6C15EA-50BD-E0DF-A9E3-680DD551DC04}"/>
              </a:ext>
            </a:extLst>
          </p:cNvPr>
          <p:cNvSpPr>
            <a:spLocks noGrp="1"/>
          </p:cNvSpPr>
          <p:nvPr>
            <p:ph type="subTitle" idx="1"/>
          </p:nvPr>
        </p:nvSpPr>
        <p:spPr/>
        <p:txBody>
          <a:bodyPr/>
          <a:lstStyle/>
          <a:p>
            <a:r>
              <a:rPr lang="en-GB"/>
              <a:t>Module 3</a:t>
            </a:r>
            <a:endParaRPr lang="en-MW" dirty="0"/>
          </a:p>
        </p:txBody>
      </p:sp>
    </p:spTree>
    <p:extLst>
      <p:ext uri="{BB962C8B-B14F-4D97-AF65-F5344CB8AC3E}">
        <p14:creationId xmlns:p14="http://schemas.microsoft.com/office/powerpoint/2010/main" val="2866486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11D27-91F8-6E07-D7C9-8FE6758963A2}"/>
              </a:ext>
            </a:extLst>
          </p:cNvPr>
          <p:cNvSpPr>
            <a:spLocks noGrp="1"/>
          </p:cNvSpPr>
          <p:nvPr>
            <p:ph type="title"/>
          </p:nvPr>
        </p:nvSpPr>
        <p:spPr/>
        <p:txBody>
          <a:bodyPr/>
          <a:lstStyle/>
          <a:p>
            <a:r>
              <a:rPr lang="en-MW" dirty="0"/>
              <a:t>Scenario 7.</a:t>
            </a:r>
          </a:p>
        </p:txBody>
      </p:sp>
      <p:sp>
        <p:nvSpPr>
          <p:cNvPr id="3" name="Content Placeholder 2">
            <a:extLst>
              <a:ext uri="{FF2B5EF4-FFF2-40B4-BE49-F238E27FC236}">
                <a16:creationId xmlns:a16="http://schemas.microsoft.com/office/drawing/2014/main" id="{2BEA548B-744F-5C55-C1A4-51B0D5A8566E}"/>
              </a:ext>
            </a:extLst>
          </p:cNvPr>
          <p:cNvSpPr>
            <a:spLocks noGrp="1"/>
          </p:cNvSpPr>
          <p:nvPr>
            <p:ph idx="1"/>
          </p:nvPr>
        </p:nvSpPr>
        <p:spPr/>
        <p:txBody>
          <a:bodyPr/>
          <a:lstStyle/>
          <a:p>
            <a:pPr marL="0" indent="0">
              <a:buNone/>
            </a:pPr>
            <a:r>
              <a:rPr lang="en-GB" sz="3600" b="1" dirty="0">
                <a:solidFill>
                  <a:schemeClr val="accent1"/>
                </a:solidFill>
                <a:latin typeface="DM Sans" pitchFamily="2" charset="77"/>
              </a:rPr>
              <a:t>Background: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Chikondi Banda, a 29-year-old female G4P3, presents at </a:t>
            </a:r>
            <a:r>
              <a:rPr lang="en-GB" sz="3600" b="1" dirty="0">
                <a:solidFill>
                  <a:srgbClr val="0E101A"/>
                </a:solidFill>
                <a:latin typeface="DM Sans" pitchFamily="2" charset="77"/>
                <a:ea typeface="Times New Roman" panose="02020603050405020304" pitchFamily="18" charset="0"/>
                <a:cs typeface="Times New Roman" panose="02020603050405020304" pitchFamily="18" charset="0"/>
              </a:rPr>
              <a:t>(insert name of health centre)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with complaints of pain abdomen and vaginal bleeding for ten days following criminal abortion by a quack for 12 weeks pregnancy and history of fever since one day. On general examination patient was thin built, poorly nourished with severe pallor. </a:t>
            </a:r>
          </a:p>
          <a:p>
            <a:pPr marL="0" indent="0">
              <a:buNone/>
            </a:pPr>
            <a:endParaRPr lang="en-MW" sz="3600" dirty="0">
              <a:latin typeface="DM Sans" pitchFamily="2" charset="77"/>
              <a:ea typeface="Times New Roman" panose="02020603050405020304" pitchFamily="18" charset="0"/>
            </a:endParaRPr>
          </a:p>
          <a:p>
            <a:pPr marL="0" indent="0">
              <a:buNone/>
            </a:pPr>
            <a:r>
              <a:rPr lang="en-GB" sz="3600" b="1" dirty="0">
                <a:solidFill>
                  <a:schemeClr val="accent1"/>
                </a:solidFill>
              </a:rPr>
              <a:t>Task: </a:t>
            </a:r>
            <a:r>
              <a:rPr lang="en-GB" sz="3600" dirty="0">
                <a:solidFill>
                  <a:srgbClr val="0E101A"/>
                </a:solidFill>
                <a:latin typeface="DM Sans" pitchFamily="2" charset="77"/>
                <a:ea typeface="Times New Roman" panose="02020603050405020304" pitchFamily="18" charset="0"/>
              </a:rPr>
              <a:t>Fill in the MEOWs chart and make a management decision using the Decision Tool</a:t>
            </a:r>
          </a:p>
          <a:p>
            <a:pPr marL="0" indent="0">
              <a:buNone/>
            </a:pPr>
            <a:r>
              <a:rPr lang="en-GB" sz="3600" b="1" dirty="0">
                <a:solidFill>
                  <a:schemeClr val="accent1"/>
                </a:solidFill>
              </a:rPr>
              <a:t>Observations:</a:t>
            </a:r>
            <a:r>
              <a:rPr lang="en-GB" sz="3600" b="1" dirty="0">
                <a:solidFill>
                  <a:srgbClr val="0E101A"/>
                </a:solidFill>
                <a:latin typeface="DM Sans" pitchFamily="2" charset="77"/>
              </a:rPr>
              <a:t> </a:t>
            </a:r>
            <a:r>
              <a:rPr lang="en-GB" sz="3600" dirty="0">
                <a:solidFill>
                  <a:srgbClr val="0E101A"/>
                </a:solidFill>
                <a:latin typeface="DM Sans" pitchFamily="2" charset="77"/>
              </a:rPr>
              <a:t>PR</a:t>
            </a:r>
            <a:r>
              <a:rPr lang="en-GB" sz="3600" b="1" dirty="0">
                <a:solidFill>
                  <a:srgbClr val="0E101A"/>
                </a:solidFill>
                <a:latin typeface="DM Sans" pitchFamily="2" charset="77"/>
              </a:rPr>
              <a:t>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110/min, BP 128/80 mmHg, RR 25 b/ min, T 38.2 degrees Celsius, Oxygen saturation 93%, and her last urine output was 13 hours ago</a:t>
            </a:r>
            <a:endParaRPr lang="en-MW" sz="3600" dirty="0">
              <a:latin typeface="DM Sans" pitchFamily="2" charset="77"/>
              <a:ea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7873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8.</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90000"/>
              </a:lnSpc>
              <a:spcBef>
                <a:spcPts val="2000"/>
              </a:spcBef>
              <a:spcAft>
                <a:spcPts val="1600"/>
              </a:spcAft>
              <a:buNone/>
            </a:pPr>
            <a:r>
              <a:rPr lang="en-GB" sz="3600" b="1" dirty="0">
                <a:solidFill>
                  <a:schemeClr val="accent1"/>
                </a:solidFill>
                <a:latin typeface="DM Sans" pitchFamily="2" charset="77"/>
              </a:rPr>
              <a:t>Background: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A 28-year-old, 32 weeks pregnant woman comes with complaints of passing foul smelling watery vaginal discharges, general body pains, heart palpitations and reduced fetal movements for 1 day.</a:t>
            </a:r>
          </a:p>
          <a:p>
            <a:pPr marL="0" indent="0">
              <a:lnSpc>
                <a:spcPct val="90000"/>
              </a:lnSpc>
              <a:spcBef>
                <a:spcPts val="2000"/>
              </a:spcBef>
              <a:spcAft>
                <a:spcPts val="1600"/>
              </a:spcAft>
              <a:buNone/>
            </a:pPr>
            <a:r>
              <a:rPr lang="en-GB" sz="3600" b="1" dirty="0">
                <a:solidFill>
                  <a:schemeClr val="accent1"/>
                </a:solidFill>
                <a:latin typeface="DM Sans" pitchFamily="2" charset="77"/>
              </a:rPr>
              <a:t>Task:</a:t>
            </a:r>
            <a:r>
              <a:rPr lang="en-US" sz="3600" b="1" kern="1200" dirty="0">
                <a:solidFill>
                  <a:srgbClr val="000000"/>
                </a:solidFill>
                <a:latin typeface="DM Sans" pitchFamily="2" charset="77"/>
                <a:cs typeface="Times New Roman" panose="02020603050405020304" pitchFamily="18" charset="0"/>
              </a:rPr>
              <a:t> </a:t>
            </a:r>
            <a:r>
              <a:rPr lang="en-GB" sz="3600" dirty="0">
                <a:solidFill>
                  <a:srgbClr val="0E101A"/>
                </a:solidFill>
                <a:latin typeface="DM Sans" pitchFamily="2" charset="77"/>
                <a:ea typeface="Times New Roman" panose="02020603050405020304" pitchFamily="18" charset="0"/>
              </a:rPr>
              <a:t>Fill in the MEOWs chart and make a management decision using the Decision Tool</a:t>
            </a:r>
          </a:p>
          <a:p>
            <a:pPr marL="0" indent="0">
              <a:lnSpc>
                <a:spcPct val="90000"/>
              </a:lnSpc>
              <a:spcBef>
                <a:spcPts val="2000"/>
              </a:spcBef>
              <a:spcAft>
                <a:spcPts val="1600"/>
              </a:spcAft>
              <a:buNone/>
            </a:pPr>
            <a:r>
              <a:rPr lang="en-GB" sz="3600" b="1" dirty="0">
                <a:solidFill>
                  <a:schemeClr val="accent1"/>
                </a:solidFill>
                <a:latin typeface="DM Sans" pitchFamily="2" charset="77"/>
              </a:rPr>
              <a:t>Observations: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O/E alert, sick looking, pink conjunctiva, warm to touch, T 37.8, BP 141/92 mmHg,</a:t>
            </a:r>
            <a:r>
              <a:rPr lang="en-MW" sz="3600" kern="100" dirty="0">
                <a:latin typeface="DM Sans" pitchFamily="2" charset="77"/>
                <a:ea typeface="Times New Roman" panose="02020603050405020304" pitchFamily="18" charset="0"/>
                <a:cs typeface="Times New Roman" panose="02020603050405020304" pitchFamily="18" charset="0"/>
              </a:rPr>
              <a:t>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PR-103 b/m, RR 18b/min</a:t>
            </a:r>
            <a:endParaRPr lang="en-MW" sz="3600" kern="100" dirty="0">
              <a:latin typeface="DM Sans" pitchFamily="2" charset="77"/>
              <a:ea typeface="Calibri" panose="020F0502020204030204" pitchFamily="34"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286303022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9.</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a:t>
            </a:r>
            <a:r>
              <a:rPr lang="en-GB" sz="3600" kern="100" dirty="0">
                <a:effectLst/>
                <a:latin typeface="DM Sans" pitchFamily="2" charset="77"/>
                <a:ea typeface="Calibri" panose="020F0502020204030204" pitchFamily="34" charset="0"/>
                <a:cs typeface="Times New Roman" panose="02020603050405020304" pitchFamily="18" charset="0"/>
              </a:rPr>
              <a:t> Chisomo Malawi, a 26year old, para 2 mother delivered a baby by vacuum extraction 10 days ago. She was discharge but has come in at 7: 30 am because she had a sleepless last night. She is complaining of painful and gaped episiotomy, foul vagina discharge, abdominal pains, and chills for the past 5 days.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3600" b="1" dirty="0">
                <a:solidFill>
                  <a:schemeClr val="accent1"/>
                </a:solidFill>
                <a:latin typeface="DM Sans" pitchFamily="2" charset="77"/>
              </a:rPr>
              <a:t>Observations: </a:t>
            </a:r>
            <a:r>
              <a:rPr lang="en-GB" sz="3600" kern="100" dirty="0">
                <a:effectLst/>
                <a:latin typeface="DM Sans" pitchFamily="2" charset="77"/>
                <a:ea typeface="Calibri" panose="020F0502020204030204" pitchFamily="34" charset="0"/>
                <a:cs typeface="Times New Roman" panose="02020603050405020304" pitchFamily="18" charset="0"/>
              </a:rPr>
              <a:t>On examination, the patient has suprapubic tenderness, purulent smelly vagina discharge, Temperature,39</a:t>
            </a:r>
            <a:r>
              <a:rPr lang="en-GB" sz="3600" kern="100" baseline="30000" dirty="0">
                <a:effectLst/>
                <a:latin typeface="DM Sans" pitchFamily="2" charset="77"/>
                <a:ea typeface="Calibri" panose="020F0502020204030204" pitchFamily="34" charset="0"/>
                <a:cs typeface="Times New Roman" panose="02020603050405020304" pitchFamily="18" charset="0"/>
              </a:rPr>
              <a:t>0c   </a:t>
            </a:r>
            <a:r>
              <a:rPr lang="en-GB" sz="3600" kern="100" dirty="0">
                <a:effectLst/>
                <a:latin typeface="DM Sans" pitchFamily="2" charset="77"/>
                <a:ea typeface="Calibri" panose="020F0502020204030204" pitchFamily="34" charset="0"/>
                <a:cs typeface="Times New Roman" panose="02020603050405020304" pitchFamily="18" charset="0"/>
              </a:rPr>
              <a:t> respiration 26br/m, pulse 130b/m, BP 60/40 and looks unwell. The nurse on duty has completed MEOWS chat and the clinician has made a diagnosis of PID? Cause in the medical chart.  The Clinician and the nurse on duty are giving handing over to day duty staff to continue care of the patient.</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3600" b="1" dirty="0">
                <a:solidFill>
                  <a:schemeClr val="accent1"/>
                </a:solidFill>
                <a:latin typeface="DM Sans" pitchFamily="2" charset="77"/>
              </a:rPr>
              <a:t>Task:</a:t>
            </a:r>
            <a:r>
              <a:rPr lang="en-US" sz="3600" b="1" kern="1200" dirty="0">
                <a:solidFill>
                  <a:srgbClr val="000000"/>
                </a:solidFill>
                <a:latin typeface="DM Sans" pitchFamily="2" charset="77"/>
                <a:cs typeface="Times New Roman" panose="02020603050405020304" pitchFamily="18" charset="0"/>
              </a:rPr>
              <a:t> </a:t>
            </a:r>
            <a:r>
              <a:rPr lang="en-GB" sz="3600" kern="100" dirty="0">
                <a:effectLst/>
                <a:latin typeface="DM Sans" pitchFamily="2" charset="77"/>
                <a:ea typeface="Calibri" panose="020F0502020204030204" pitchFamily="34" charset="0"/>
                <a:cs typeface="Times New Roman" panose="02020603050405020304" pitchFamily="18" charset="0"/>
              </a:rPr>
              <a:t>Discuss and document your plan for this patient.</a:t>
            </a:r>
            <a:endParaRPr lang="en-MW" sz="3600" kern="100" dirty="0">
              <a:effectLst/>
              <a:latin typeface="DM Sans" pitchFamily="2" charset="77"/>
              <a:ea typeface="Calibri" panose="020F0502020204030204" pitchFamily="34" charset="0"/>
              <a:cs typeface="Times New Roman" panose="02020603050405020304" pitchFamily="18" charset="0"/>
            </a:endParaRPr>
          </a:p>
          <a:p>
            <a:pPr indent="-457200">
              <a:lnSpc>
                <a:spcPct val="107000"/>
              </a:lnSpc>
            </a:pPr>
            <a:r>
              <a:rPr lang="en-GB" sz="3600" kern="100" dirty="0">
                <a:effectLst/>
                <a:latin typeface="DM Sans" pitchFamily="2" charset="77"/>
                <a:ea typeface="Calibri" panose="020F0502020204030204" pitchFamily="34" charset="0"/>
                <a:cs typeface="Times New Roman" panose="02020603050405020304" pitchFamily="18" charset="0"/>
              </a:rPr>
              <a:t>Complete the necessary documents for this patient.</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342900" indent="-342900">
              <a:lnSpc>
                <a:spcPct val="107000"/>
              </a:lnSpc>
            </a:pPr>
            <a:r>
              <a:rPr lang="en-GB" sz="3600" kern="100" dirty="0">
                <a:effectLst/>
                <a:latin typeface="DM Sans" pitchFamily="2" charset="77"/>
                <a:ea typeface="Calibri" panose="020F0502020204030204" pitchFamily="34" charset="0"/>
                <a:cs typeface="Times New Roman" panose="02020603050405020304" pitchFamily="18" charset="0"/>
              </a:rPr>
              <a:t>Do you think the patient has infection?</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342900" indent="-342900">
              <a:lnSpc>
                <a:spcPct val="107000"/>
              </a:lnSpc>
              <a:spcAft>
                <a:spcPts val="800"/>
              </a:spcAft>
            </a:pPr>
            <a:r>
              <a:rPr lang="en-GB" sz="3600" kern="100" dirty="0">
                <a:effectLst/>
                <a:latin typeface="DM Sans" pitchFamily="2" charset="77"/>
                <a:ea typeface="Calibri" panose="020F0502020204030204" pitchFamily="34" charset="0"/>
                <a:cs typeface="Times New Roman" panose="02020603050405020304" pitchFamily="18" charset="0"/>
              </a:rPr>
              <a:t>Is she eligible for antibiotics? If yes, how do you quickly determine the antibiotic of choice?</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571500" indent="-571500">
              <a:lnSpc>
                <a:spcPct val="90000"/>
              </a:lnSpc>
              <a:spcBef>
                <a:spcPts val="2000"/>
              </a:spcBef>
              <a:spcAft>
                <a:spcPts val="16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569641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10.</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A 20-year-old Thandizo Labana P1 now, was admitted on 3</a:t>
            </a:r>
            <a:r>
              <a:rPr lang="en-US" sz="3600" kern="1200" baseline="300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rd</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March 2023 with history of draining pus from the C/S incision wound for 3 days. She’s day 8 post C/S due to CPD done on 24 Feb 2023. The guardian reported that she has been having reduced urine output despite drinking a lot of water and fluids for the past 2 days. </a:t>
            </a: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35.5 degrees Celsius, BP- 178/101mmHg, PR-114 b/min and RR- 25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FBC results: WBC-21, HB 8.3, Plts- 321, MCV 82.3 RBC 3.05.</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3600" b="1" dirty="0">
                <a:solidFill>
                  <a:schemeClr val="accent1"/>
                </a:solidFill>
              </a:rPr>
              <a:t>Task: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What are you going to do as a clinician on duty?</a:t>
            </a:r>
            <a:endParaRPr lang="en-MW" sz="3600" kern="100" dirty="0">
              <a:effectLst/>
              <a:latin typeface="DM Sans" pitchFamily="2" charset="77"/>
              <a:ea typeface="Calibri" panose="020F0502020204030204" pitchFamily="34" charset="0"/>
              <a:cs typeface="Times New Roman" panose="02020603050405020304" pitchFamily="18" charset="0"/>
            </a:endParaRPr>
          </a:p>
          <a:p>
            <a:pPr>
              <a:lnSpc>
                <a:spcPct val="107000"/>
              </a:lnSpc>
              <a:spcAft>
                <a:spcPts val="8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3124532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11.</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A 25-year-old Alice Chezani now P2 , is 4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hours post SVD by a traditional birth attendant at home</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The guardian reports that the baby is well, but Alice is feeling </a:t>
            </a:r>
            <a:r>
              <a:rPr lang="en-US" sz="3600" kern="120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very weak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despite having some porridge. In addition, guardian also reports that Alice has soaked her skirt despite wearing a pad.</a:t>
            </a: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36.0 degrees Celsius, BP-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80</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/48mmHg, PR-110 b/min and RR-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18</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r>
              <a:rPr lang="en-GB" sz="3600" b="1" dirty="0">
                <a:solidFill>
                  <a:schemeClr val="accent1"/>
                </a:solidFill>
              </a:rPr>
              <a:t>Task: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What are you going to do as a clinician on duty?</a:t>
            </a:r>
            <a:endParaRPr lang="en-MW" sz="3600" kern="100" dirty="0">
              <a:effectLst/>
              <a:latin typeface="DM Sans" pitchFamily="2" charset="77"/>
              <a:ea typeface="Calibri" panose="020F0502020204030204" pitchFamily="34" charset="0"/>
              <a:cs typeface="Times New Roman" panose="02020603050405020304" pitchFamily="18" charset="0"/>
            </a:endParaRPr>
          </a:p>
          <a:p>
            <a:pPr>
              <a:lnSpc>
                <a:spcPct val="107000"/>
              </a:lnSpc>
              <a:spcAft>
                <a:spcPts val="8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3611549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12.</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Stella Phiri, 39-year-old, Gravida 1 at 36 weeks 5 days is brought in with her husband. The husband reports that he found her on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floor, looking confused and unable to recall what happened. Stella reports that pain around her epigastric area is causing her discomfort.</a:t>
            </a:r>
          </a:p>
          <a:p>
            <a:pPr marL="0" indent="0">
              <a:lnSpc>
                <a:spcPct val="107000"/>
              </a:lnSpc>
              <a:spcAft>
                <a:spcPts val="800"/>
              </a:spcAft>
              <a:buNone/>
            </a:pPr>
            <a:endParaRPr lang="en-US" sz="3600" b="1" kern="1200" dirty="0">
              <a:solidFill>
                <a:srgbClr val="000000"/>
              </a:solidFill>
              <a:effectLst>
                <a:outerShdw blurRad="38100" dist="19050" dir="2700000" algn="tl">
                  <a:schemeClr val="dk1">
                    <a:alpha val="40000"/>
                  </a:schemeClr>
                </a:outerShdw>
              </a:effectLst>
              <a:latin typeface="DM Sans" pitchFamily="2" charset="77"/>
              <a:cs typeface="Calibri" panose="020F0502020204030204" pitchFamily="34" charset="0"/>
            </a:endParaRP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37.5 degrees Celsius, BP- 178/101mmHg, PR-88 b/min and RR-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15</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3600" b="1" dirty="0">
              <a:solidFill>
                <a:schemeClr val="accent1"/>
              </a:solidFill>
            </a:endParaRPr>
          </a:p>
          <a:p>
            <a:pPr marL="0" indent="0">
              <a:lnSpc>
                <a:spcPct val="107000"/>
              </a:lnSpc>
              <a:spcAft>
                <a:spcPts val="800"/>
              </a:spcAft>
              <a:buNone/>
            </a:pPr>
            <a:r>
              <a:rPr lang="en-GB" sz="3600" b="1" dirty="0">
                <a:solidFill>
                  <a:schemeClr val="accent1"/>
                </a:solidFill>
              </a:rPr>
              <a:t>Task: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What are you going to do as a clinician on duty?</a:t>
            </a:r>
            <a:endParaRPr lang="en-MW" sz="3600" kern="100" dirty="0">
              <a:effectLst/>
              <a:latin typeface="DM Sans" pitchFamily="2" charset="77"/>
              <a:ea typeface="Calibri" panose="020F0502020204030204" pitchFamily="34" charset="0"/>
              <a:cs typeface="Times New Roman" panose="02020603050405020304" pitchFamily="18" charset="0"/>
            </a:endParaRPr>
          </a:p>
          <a:p>
            <a:pPr>
              <a:lnSpc>
                <a:spcPct val="107000"/>
              </a:lnSpc>
              <a:spcAft>
                <a:spcPts val="8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343863086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8478-30E0-B3B5-F53F-BA76C3C158DE}"/>
              </a:ext>
            </a:extLst>
          </p:cNvPr>
          <p:cNvSpPr>
            <a:spLocks noGrp="1"/>
          </p:cNvSpPr>
          <p:nvPr>
            <p:ph type="ctrTitle"/>
          </p:nvPr>
        </p:nvSpPr>
        <p:spPr/>
        <p:txBody>
          <a:bodyPr/>
          <a:lstStyle/>
          <a:p>
            <a:r>
              <a:rPr lang="en-MW" dirty="0"/>
              <a:t>More Brain teasers for clinical Staff</a:t>
            </a:r>
          </a:p>
        </p:txBody>
      </p:sp>
      <p:sp>
        <p:nvSpPr>
          <p:cNvPr id="3" name="Subtitle 2">
            <a:extLst>
              <a:ext uri="{FF2B5EF4-FFF2-40B4-BE49-F238E27FC236}">
                <a16:creationId xmlns:a16="http://schemas.microsoft.com/office/drawing/2014/main" id="{FB6C15EA-50BD-E0DF-A9E3-680DD551DC04}"/>
              </a:ext>
            </a:extLst>
          </p:cNvPr>
          <p:cNvSpPr>
            <a:spLocks noGrp="1"/>
          </p:cNvSpPr>
          <p:nvPr>
            <p:ph type="subTitle" idx="1"/>
          </p:nvPr>
        </p:nvSpPr>
        <p:spPr/>
        <p:txBody>
          <a:bodyPr/>
          <a:lstStyle/>
          <a:p>
            <a:r>
              <a:rPr lang="en-GB" dirty="0"/>
              <a:t>Module 3a/ 3b</a:t>
            </a:r>
            <a:endParaRPr lang="en-MW" dirty="0"/>
          </a:p>
        </p:txBody>
      </p:sp>
    </p:spTree>
    <p:extLst>
      <p:ext uri="{BB962C8B-B14F-4D97-AF65-F5344CB8AC3E}">
        <p14:creationId xmlns:p14="http://schemas.microsoft.com/office/powerpoint/2010/main" val="321128841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057D23-0A89-B7AB-F65F-F6C4EE4EE0E8}"/>
              </a:ext>
            </a:extLst>
          </p:cNvPr>
          <p:cNvSpPr>
            <a:spLocks noGrp="1"/>
          </p:cNvSpPr>
          <p:nvPr>
            <p:ph type="title"/>
          </p:nvPr>
        </p:nvSpPr>
        <p:spPr/>
        <p:txBody>
          <a:bodyPr/>
          <a:lstStyle/>
          <a:p>
            <a:r>
              <a:rPr lang="en-US" dirty="0"/>
              <a:t>QUESTIONS AND ANSWERS</a:t>
            </a:r>
          </a:p>
        </p:txBody>
      </p:sp>
      <p:sp>
        <p:nvSpPr>
          <p:cNvPr id="3" name="Text Placeholder 2">
            <a:extLst>
              <a:ext uri="{FF2B5EF4-FFF2-40B4-BE49-F238E27FC236}">
                <a16:creationId xmlns:a16="http://schemas.microsoft.com/office/drawing/2014/main" id="{6082AA74-634D-47AD-6AC9-394B44079FC2}"/>
              </a:ext>
            </a:extLst>
          </p:cNvPr>
          <p:cNvSpPr>
            <a:spLocks noGrp="1"/>
          </p:cNvSpPr>
          <p:nvPr>
            <p:ph type="body" idx="1"/>
          </p:nvPr>
        </p:nvSpPr>
        <p:spPr>
          <a:xfrm>
            <a:off x="1106872" y="2971800"/>
            <a:ext cx="17989201" cy="8671375"/>
          </a:xfrm>
        </p:spPr>
        <p:txBody>
          <a:bodyPr/>
          <a:lstStyle/>
          <a:p>
            <a:pPr marL="914400" indent="-914400">
              <a:buClr>
                <a:srgbClr val="00B0F0"/>
              </a:buClr>
              <a:buFont typeface="+mj-lt"/>
              <a:buAutoNum type="arabicPeriod"/>
            </a:pPr>
            <a:r>
              <a:rPr lang="en-GB" sz="3600" b="1" dirty="0">
                <a:solidFill>
                  <a:schemeClr val="accent1"/>
                </a:solidFill>
              </a:rPr>
              <a:t>How long should it take to complete the FAST-M treatment bundle</a:t>
            </a:r>
            <a:endParaRPr lang="en-GB" sz="3600" dirty="0">
              <a:solidFill>
                <a:schemeClr val="tx1"/>
              </a:solidFill>
            </a:endParaRPr>
          </a:p>
          <a:p>
            <a:pPr>
              <a:buClr>
                <a:srgbClr val="00B0F0"/>
              </a:buClr>
            </a:pPr>
            <a:endParaRPr lang="en-GB" sz="3600" b="1" dirty="0">
              <a:solidFill>
                <a:schemeClr val="accent1"/>
              </a:solidFill>
            </a:endParaRPr>
          </a:p>
          <a:p>
            <a:pPr marL="914400" indent="-914400">
              <a:buClr>
                <a:srgbClr val="00B0F0"/>
              </a:buClr>
              <a:buFont typeface="+mj-lt"/>
              <a:buAutoNum type="arabicPeriod" startAt="2"/>
            </a:pPr>
            <a:r>
              <a:rPr lang="en-GB" sz="3600" b="1" dirty="0">
                <a:solidFill>
                  <a:schemeClr val="accent1"/>
                </a:solidFill>
              </a:rPr>
              <a:t>If the patient has maternal sepsis what initial volume of fluid should you give them</a:t>
            </a:r>
            <a:endParaRPr lang="en-GB" sz="3600" dirty="0">
              <a:solidFill>
                <a:schemeClr val="tx1"/>
              </a:solidFill>
            </a:endParaRPr>
          </a:p>
          <a:p>
            <a:pPr>
              <a:buClr>
                <a:srgbClr val="00B0F0"/>
              </a:buClr>
            </a:pPr>
            <a:endParaRPr lang="en-GB" sz="3600" b="1" dirty="0">
              <a:solidFill>
                <a:schemeClr val="accent1"/>
              </a:solidFill>
            </a:endParaRPr>
          </a:p>
          <a:p>
            <a:pPr marL="914400" indent="-914400">
              <a:buClr>
                <a:srgbClr val="00B0F0"/>
              </a:buClr>
              <a:buFont typeface="+mj-lt"/>
              <a:buAutoNum type="arabicPeriod" startAt="3"/>
            </a:pPr>
            <a:r>
              <a:rPr lang="en-GB" sz="3600" b="1" dirty="0">
                <a:solidFill>
                  <a:schemeClr val="accent1"/>
                </a:solidFill>
              </a:rPr>
              <a:t>If the patient has maternal sepsis what is the maximum amount of fluid you should give over 3 hours?</a:t>
            </a:r>
            <a:endParaRPr lang="en-GB" sz="3600" dirty="0">
              <a:solidFill>
                <a:schemeClr val="tx1"/>
              </a:solidFill>
            </a:endParaRPr>
          </a:p>
          <a:p>
            <a:pPr>
              <a:buClr>
                <a:srgbClr val="00B0F0"/>
              </a:buClr>
            </a:pPr>
            <a:endParaRPr lang="en-GB" sz="3600" b="1" dirty="0">
              <a:solidFill>
                <a:schemeClr val="accent1"/>
              </a:solidFill>
            </a:endParaRPr>
          </a:p>
          <a:p>
            <a:pPr marL="914400" indent="-914400">
              <a:buClr>
                <a:srgbClr val="00B0F0"/>
              </a:buClr>
              <a:buFont typeface="+mj-lt"/>
              <a:buAutoNum type="arabicPeriod" startAt="4"/>
            </a:pPr>
            <a:r>
              <a:rPr lang="en-GB" sz="3600" b="1" dirty="0">
                <a:solidFill>
                  <a:schemeClr val="accent1"/>
                </a:solidFill>
              </a:rPr>
              <a:t>How should you reassess the patient after initial fluids given?</a:t>
            </a:r>
          </a:p>
          <a:p>
            <a:pPr marL="0" indent="0">
              <a:buClr>
                <a:srgbClr val="00B0F0"/>
              </a:buClr>
              <a:buNone/>
            </a:pPr>
            <a:endParaRPr lang="en-GB" sz="3600" dirty="0">
              <a:solidFill>
                <a:schemeClr val="tx1"/>
              </a:solidFill>
            </a:endParaRPr>
          </a:p>
          <a:p>
            <a:pPr marL="914400" indent="-914400">
              <a:buClr>
                <a:srgbClr val="00B0F0"/>
              </a:buClr>
              <a:buFont typeface="+mj-lt"/>
              <a:buAutoNum type="arabicPeriod" startAt="5"/>
            </a:pPr>
            <a:r>
              <a:rPr lang="en-GB" sz="3600" b="1" dirty="0">
                <a:solidFill>
                  <a:schemeClr val="accent1"/>
                </a:solidFill>
              </a:rPr>
              <a:t>What type of fluid should be given?</a:t>
            </a:r>
          </a:p>
          <a:p>
            <a:pPr marL="0" indent="0">
              <a:buClr>
                <a:srgbClr val="00B0F0"/>
              </a:buClr>
              <a:buNone/>
            </a:pPr>
            <a:endParaRPr lang="en-GB" sz="3200" dirty="0">
              <a:solidFill>
                <a:prstClr val="black"/>
              </a:solidFill>
            </a:endParaRPr>
          </a:p>
          <a:p>
            <a:endParaRPr lang="en-US" dirty="0"/>
          </a:p>
        </p:txBody>
      </p:sp>
    </p:spTree>
    <p:extLst>
      <p:ext uri="{BB962C8B-B14F-4D97-AF65-F5344CB8AC3E}">
        <p14:creationId xmlns:p14="http://schemas.microsoft.com/office/powerpoint/2010/main" val="7731330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A9FC9FA-5AEB-AD07-C8DA-D41541B0AD34}"/>
              </a:ext>
            </a:extLst>
          </p:cNvPr>
          <p:cNvSpPr>
            <a:spLocks noGrp="1"/>
          </p:cNvSpPr>
          <p:nvPr>
            <p:ph type="body" idx="1"/>
          </p:nvPr>
        </p:nvSpPr>
        <p:spPr>
          <a:xfrm>
            <a:off x="1106872" y="1063256"/>
            <a:ext cx="21838187" cy="11695814"/>
          </a:xfrm>
        </p:spPr>
        <p:txBody>
          <a:bodyPr>
            <a:normAutofit fontScale="92500" lnSpcReduction="10000"/>
          </a:bodyPr>
          <a:lstStyle/>
          <a:p>
            <a:pPr marL="914400" indent="-914400">
              <a:buClr>
                <a:srgbClr val="00B0F0"/>
              </a:buClr>
              <a:buFont typeface="+mj-lt"/>
              <a:buAutoNum type="arabicPeriod" startAt="6"/>
            </a:pPr>
            <a:r>
              <a:rPr lang="en-GB" sz="3900" b="1" dirty="0">
                <a:solidFill>
                  <a:schemeClr val="accent1"/>
                </a:solidFill>
              </a:rPr>
              <a:t>Where can you find out which antibiotics to give for empiric treatment of maternal sepsis</a:t>
            </a:r>
          </a:p>
          <a:p>
            <a:pPr marL="0" indent="0">
              <a:buClr>
                <a:srgbClr val="00B0F0"/>
              </a:buClr>
              <a:buNone/>
            </a:pPr>
            <a:r>
              <a:rPr lang="en-GB" sz="3900" b="1" dirty="0">
                <a:solidFill>
                  <a:schemeClr val="accent1"/>
                </a:solidFill>
              </a:rPr>
              <a:t>	</a:t>
            </a:r>
            <a:endParaRPr lang="en-GB" sz="3900" dirty="0">
              <a:solidFill>
                <a:prstClr val="black"/>
              </a:solidFill>
            </a:endParaRPr>
          </a:p>
          <a:p>
            <a:pPr marL="914400" indent="-914400">
              <a:buClr>
                <a:srgbClr val="00B0F0"/>
              </a:buClr>
              <a:buFont typeface="+mj-lt"/>
              <a:buAutoNum type="arabicPeriod" startAt="7"/>
            </a:pPr>
            <a:r>
              <a:rPr lang="en-GB" sz="3900" b="1" dirty="0">
                <a:solidFill>
                  <a:schemeClr val="accent1"/>
                </a:solidFill>
              </a:rPr>
              <a:t>Where can you find out which antibiotics to give for specific maternal infections?</a:t>
            </a:r>
          </a:p>
          <a:p>
            <a:pPr marL="0" indent="0">
              <a:buClr>
                <a:srgbClr val="00B0F0"/>
              </a:buClr>
              <a:buNone/>
            </a:pPr>
            <a:endParaRPr lang="en-GB" sz="3900" dirty="0">
              <a:solidFill>
                <a:prstClr val="black"/>
              </a:solidFill>
            </a:endParaRPr>
          </a:p>
          <a:p>
            <a:pPr marL="914400" indent="-914400">
              <a:buClr>
                <a:srgbClr val="00B0F0"/>
              </a:buClr>
              <a:buFont typeface="+mj-lt"/>
              <a:buAutoNum type="arabicPeriod" startAt="8"/>
            </a:pPr>
            <a:r>
              <a:rPr lang="en-GB" sz="3900" b="1" dirty="0">
                <a:solidFill>
                  <a:schemeClr val="accent1"/>
                </a:solidFill>
              </a:rPr>
              <a:t>List ways of identifying the source</a:t>
            </a:r>
          </a:p>
          <a:p>
            <a:pPr marL="914400" indent="-914400">
              <a:buClr>
                <a:srgbClr val="00B0F0"/>
              </a:buClr>
              <a:buFont typeface="+mj-lt"/>
              <a:buAutoNum type="arabicPeriod" startAt="8"/>
            </a:pPr>
            <a:endParaRPr lang="en-GB" sz="3900" b="1" dirty="0">
              <a:solidFill>
                <a:schemeClr val="accent1"/>
              </a:solidFill>
            </a:endParaRPr>
          </a:p>
          <a:p>
            <a:pPr marL="914400" indent="-914400">
              <a:buClr>
                <a:srgbClr val="00B0F0"/>
              </a:buClr>
              <a:buFont typeface="+mj-lt"/>
              <a:buAutoNum type="arabicPeriod" startAt="8"/>
            </a:pPr>
            <a:r>
              <a:rPr lang="en-GB" sz="3900" b="1" dirty="0">
                <a:solidFill>
                  <a:schemeClr val="accent1"/>
                </a:solidFill>
              </a:rPr>
              <a:t>List ways of controlling the source</a:t>
            </a:r>
          </a:p>
          <a:p>
            <a:pPr marL="914400" indent="-914400">
              <a:buClr>
                <a:srgbClr val="00B0F0"/>
              </a:buClr>
              <a:buFont typeface="+mj-lt"/>
              <a:buAutoNum type="arabicPeriod" startAt="8"/>
            </a:pPr>
            <a:endParaRPr lang="en-GB" sz="3900" b="1" dirty="0">
              <a:solidFill>
                <a:schemeClr val="accent1"/>
              </a:solidFill>
            </a:endParaRPr>
          </a:p>
          <a:p>
            <a:pPr marL="914400" indent="-914400">
              <a:buClr>
                <a:srgbClr val="00B0F0"/>
              </a:buClr>
              <a:buFont typeface="+mj-lt"/>
              <a:buAutoNum type="arabicPeriod" startAt="8"/>
            </a:pPr>
            <a:r>
              <a:rPr lang="en-GB" sz="3900" b="1" dirty="0">
                <a:solidFill>
                  <a:schemeClr val="accent1"/>
                </a:solidFill>
              </a:rPr>
              <a:t>What if my health facility doesn’t have the resources to control the source – what should I do? </a:t>
            </a:r>
          </a:p>
          <a:p>
            <a:pPr marL="0">
              <a:buClr>
                <a:srgbClr val="00B0F0"/>
              </a:buClr>
            </a:pPr>
            <a:endParaRPr lang="en-GB" sz="3900" b="1" dirty="0">
              <a:solidFill>
                <a:schemeClr val="accent1"/>
              </a:solidFill>
            </a:endParaRPr>
          </a:p>
          <a:p>
            <a:pPr marL="914400" indent="-914400">
              <a:buClr>
                <a:srgbClr val="00B0F0"/>
              </a:buClr>
              <a:buFont typeface="+mj-lt"/>
              <a:buAutoNum type="arabicPeriod" startAt="11"/>
            </a:pPr>
            <a:r>
              <a:rPr lang="en-GB" sz="3900" b="1" dirty="0">
                <a:solidFill>
                  <a:schemeClr val="accent1"/>
                </a:solidFill>
              </a:rPr>
              <a:t>Who should make the decision to transfer?</a:t>
            </a:r>
            <a:endParaRPr lang="en-GB" sz="3900" dirty="0">
              <a:solidFill>
                <a:srgbClr val="000000"/>
              </a:solidFill>
            </a:endParaRPr>
          </a:p>
          <a:p>
            <a:pPr marL="0" indent="0">
              <a:buClr>
                <a:srgbClr val="00B0F0"/>
              </a:buClr>
              <a:buNone/>
            </a:pPr>
            <a:endParaRPr lang="en-GB" sz="3900" dirty="0">
              <a:solidFill>
                <a:prstClr val="black"/>
              </a:solidFill>
            </a:endParaRPr>
          </a:p>
          <a:p>
            <a:pPr marL="914400" indent="-914400">
              <a:buClr>
                <a:srgbClr val="00B0F0"/>
              </a:buClr>
              <a:buFont typeface="+mj-lt"/>
              <a:buAutoNum type="arabicPeriod" startAt="12"/>
            </a:pPr>
            <a:r>
              <a:rPr lang="en-GB" sz="3900" b="1" dirty="0">
                <a:solidFill>
                  <a:schemeClr val="accent1"/>
                </a:solidFill>
              </a:rPr>
              <a:t>Which kind of patients should referral be considered?</a:t>
            </a:r>
          </a:p>
          <a:p>
            <a:pPr marL="0" indent="0">
              <a:buClr>
                <a:srgbClr val="00B0F0"/>
              </a:buClr>
              <a:buNone/>
            </a:pPr>
            <a:endParaRPr lang="en-GB" sz="3900" b="1" dirty="0">
              <a:solidFill>
                <a:schemeClr val="accent1"/>
              </a:solidFill>
            </a:endParaRPr>
          </a:p>
          <a:p>
            <a:pPr marL="914400" indent="-914400">
              <a:buClr>
                <a:srgbClr val="00B0F0"/>
              </a:buClr>
              <a:buFont typeface="+mj-lt"/>
              <a:buAutoNum type="arabicPeriod" startAt="13"/>
            </a:pPr>
            <a:r>
              <a:rPr lang="en-GB" sz="3900" b="1" dirty="0">
                <a:solidFill>
                  <a:schemeClr val="accent1"/>
                </a:solidFill>
              </a:rPr>
              <a:t>How should you arrange transport?</a:t>
            </a:r>
          </a:p>
          <a:p>
            <a:pPr marL="0" indent="0">
              <a:buClr>
                <a:srgbClr val="00B0F0"/>
              </a:buClr>
              <a:buNone/>
            </a:pPr>
            <a:r>
              <a:rPr lang="en-GB" sz="3600" b="1" dirty="0">
                <a:solidFill>
                  <a:schemeClr val="accent1"/>
                </a:solidFill>
              </a:rPr>
              <a:t>	</a:t>
            </a:r>
            <a:endParaRPr lang="en-GB" sz="3600" dirty="0">
              <a:solidFill>
                <a:prstClr val="black"/>
              </a:solidFill>
            </a:endParaRPr>
          </a:p>
          <a:p>
            <a:endParaRPr lang="en-US" dirty="0"/>
          </a:p>
        </p:txBody>
      </p:sp>
    </p:spTree>
    <p:extLst>
      <p:ext uri="{BB962C8B-B14F-4D97-AF65-F5344CB8AC3E}">
        <p14:creationId xmlns:p14="http://schemas.microsoft.com/office/powerpoint/2010/main" val="11876315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E2A0F16-F31E-0CF7-3E55-1C67B1761EA4}"/>
              </a:ext>
            </a:extLst>
          </p:cNvPr>
          <p:cNvSpPr>
            <a:spLocks noGrp="1"/>
          </p:cNvSpPr>
          <p:nvPr>
            <p:ph type="body" idx="1"/>
          </p:nvPr>
        </p:nvSpPr>
        <p:spPr>
          <a:xfrm>
            <a:off x="1106873" y="1488558"/>
            <a:ext cx="21774392" cy="11057861"/>
          </a:xfrm>
        </p:spPr>
        <p:txBody>
          <a:bodyPr>
            <a:normAutofit/>
          </a:bodyPr>
          <a:lstStyle/>
          <a:p>
            <a:pPr marL="914400" indent="-914400">
              <a:buClr>
                <a:srgbClr val="00B0F0"/>
              </a:buClr>
              <a:buFont typeface="+mj-lt"/>
              <a:buAutoNum type="arabicPeriod" startAt="14"/>
            </a:pPr>
            <a:r>
              <a:rPr lang="en-GB" sz="3600" b="1" dirty="0">
                <a:solidFill>
                  <a:schemeClr val="accent1"/>
                </a:solidFill>
              </a:rPr>
              <a:t>How often should you monitor a patient with maternal sepsis whilst awaiting the review by the clinical decision maker?</a:t>
            </a:r>
            <a:endParaRPr lang="en-GB" sz="3600" dirty="0">
              <a:solidFill>
                <a:srgbClr val="000000"/>
              </a:solidFill>
            </a:endParaRPr>
          </a:p>
          <a:p>
            <a:pPr marL="0" indent="0">
              <a:buClr>
                <a:srgbClr val="00B0F0"/>
              </a:buClr>
              <a:buNone/>
            </a:pPr>
            <a:endParaRPr lang="en-GB" sz="3600" dirty="0">
              <a:solidFill>
                <a:prstClr val="black"/>
              </a:solidFill>
            </a:endParaRPr>
          </a:p>
          <a:p>
            <a:pPr marL="914400" indent="-914400">
              <a:buClr>
                <a:srgbClr val="00B0F0"/>
              </a:buClr>
              <a:buFont typeface="+mj-lt"/>
              <a:buAutoNum type="arabicPeriod" startAt="15"/>
            </a:pPr>
            <a:r>
              <a:rPr lang="en-GB" sz="3600" b="1" dirty="0">
                <a:solidFill>
                  <a:schemeClr val="accent1"/>
                </a:solidFill>
              </a:rPr>
              <a:t>After the patient receives a review by the clinical decision maker what frequency of observations should the patient receive?</a:t>
            </a:r>
          </a:p>
          <a:p>
            <a:pPr marL="0" indent="0">
              <a:buClr>
                <a:srgbClr val="00B0F0"/>
              </a:buClr>
              <a:buNone/>
            </a:pPr>
            <a:r>
              <a:rPr lang="en-GB" sz="3600" dirty="0">
                <a:solidFill>
                  <a:srgbClr val="000000"/>
                </a:solidFill>
              </a:rPr>
              <a:t>	</a:t>
            </a:r>
          </a:p>
          <a:p>
            <a:pPr marL="914400" indent="-914400">
              <a:buClr>
                <a:srgbClr val="00B0F0"/>
              </a:buClr>
              <a:buFont typeface="+mj-lt"/>
              <a:buAutoNum type="arabicPeriod" startAt="16"/>
            </a:pPr>
            <a:r>
              <a:rPr lang="en-GB" sz="3600" b="1" dirty="0">
                <a:solidFill>
                  <a:schemeClr val="accent1"/>
                </a:solidFill>
              </a:rPr>
              <a:t>When a patient is admitted for management of maternal sepsis where should you start recording their observations?</a:t>
            </a:r>
            <a:endParaRPr lang="en-GB" sz="3600" dirty="0">
              <a:solidFill>
                <a:prstClr val="black"/>
              </a:solidFill>
            </a:endParaRPr>
          </a:p>
          <a:p>
            <a:pPr marL="914400" indent="-914400">
              <a:buClr>
                <a:srgbClr val="00B0F0"/>
              </a:buClr>
              <a:buFont typeface="+mj-lt"/>
              <a:buAutoNum type="arabicPeriod"/>
            </a:pPr>
            <a:endParaRPr lang="en-GB" sz="3600" b="1" dirty="0">
              <a:solidFill>
                <a:schemeClr val="accent1"/>
              </a:solidFill>
            </a:endParaRPr>
          </a:p>
          <a:p>
            <a:pPr marL="914400" indent="-914400">
              <a:buClr>
                <a:srgbClr val="00B0F0"/>
              </a:buClr>
              <a:buFont typeface="+mj-lt"/>
              <a:buAutoNum type="arabicPeriod" startAt="17"/>
            </a:pPr>
            <a:r>
              <a:rPr lang="en-GB" sz="3600" b="1" dirty="0">
                <a:solidFill>
                  <a:schemeClr val="accent1"/>
                </a:solidFill>
              </a:rPr>
              <a:t>What additional observations should be performed if patient is pregnant? </a:t>
            </a:r>
          </a:p>
          <a:p>
            <a:pPr marL="0" indent="0">
              <a:buClr>
                <a:srgbClr val="00B0F0"/>
              </a:buClr>
              <a:buNone/>
            </a:pPr>
            <a:r>
              <a:rPr lang="en-GB" sz="3600" b="1" dirty="0">
                <a:solidFill>
                  <a:schemeClr val="accent1"/>
                </a:solidFill>
              </a:rPr>
              <a:t>	</a:t>
            </a:r>
          </a:p>
          <a:p>
            <a:pPr marL="914400" indent="-914400">
              <a:buClr>
                <a:srgbClr val="00B0F0"/>
              </a:buClr>
              <a:buFont typeface="+mj-lt"/>
              <a:buAutoNum type="arabicPeriod" startAt="18"/>
            </a:pPr>
            <a:r>
              <a:rPr lang="en-GB" sz="3600" b="1" dirty="0">
                <a:solidFill>
                  <a:schemeClr val="accent1"/>
                </a:solidFill>
              </a:rPr>
              <a:t>If the patient being treated for maternal sepsis has just given birth what additional observations should you do?</a:t>
            </a:r>
          </a:p>
          <a:p>
            <a:pPr marL="0" indent="0">
              <a:buClr>
                <a:srgbClr val="00B0F0"/>
              </a:buClr>
              <a:buNone/>
            </a:pPr>
            <a:r>
              <a:rPr lang="en-GB" sz="3600" b="1" dirty="0">
                <a:solidFill>
                  <a:schemeClr val="accent1"/>
                </a:solidFill>
              </a:rPr>
              <a:t>	</a:t>
            </a:r>
          </a:p>
          <a:p>
            <a:endParaRPr lang="en-US" dirty="0"/>
          </a:p>
        </p:txBody>
      </p:sp>
    </p:spTree>
    <p:extLst>
      <p:ext uri="{BB962C8B-B14F-4D97-AF65-F5344CB8AC3E}">
        <p14:creationId xmlns:p14="http://schemas.microsoft.com/office/powerpoint/2010/main" val="425336421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a:extLst>
              <a:ext uri="{FF2B5EF4-FFF2-40B4-BE49-F238E27FC236}">
                <a16:creationId xmlns:a16="http://schemas.microsoft.com/office/drawing/2014/main" id="{5C91DB9E-A486-C6F8-07A9-C6DF918F6B88}"/>
              </a:ext>
            </a:extLst>
          </p:cNvPr>
          <p:cNvSpPr>
            <a:spLocks noGrp="1"/>
          </p:cNvSpPr>
          <p:nvPr>
            <p:ph type="title"/>
          </p:nvPr>
        </p:nvSpPr>
        <p:spPr/>
        <p:txBody>
          <a:bodyPr/>
          <a:lstStyle/>
          <a:p>
            <a:r>
              <a:rPr lang="en-US" dirty="0"/>
              <a:t>CASE SCENARIOS</a:t>
            </a:r>
          </a:p>
        </p:txBody>
      </p:sp>
      <p:sp>
        <p:nvSpPr>
          <p:cNvPr id="2" name="Rectangle 1">
            <a:extLst>
              <a:ext uri="{FF2B5EF4-FFF2-40B4-BE49-F238E27FC236}">
                <a16:creationId xmlns:a16="http://schemas.microsoft.com/office/drawing/2014/main" id="{C6A74962-F802-C96A-A805-69E896A0B6D3}"/>
              </a:ext>
            </a:extLst>
          </p:cNvPr>
          <p:cNvSpPr/>
          <p:nvPr/>
        </p:nvSpPr>
        <p:spPr>
          <a:xfrm>
            <a:off x="3120171" y="2672469"/>
            <a:ext cx="18947219" cy="649279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742950" indent="-742950">
              <a:lnSpc>
                <a:spcPct val="150000"/>
              </a:lnSpc>
              <a:buFont typeface="+mj-lt"/>
              <a:buAutoNum type="arabicPeriod"/>
            </a:pPr>
            <a:r>
              <a:rPr lang="en-US" sz="4800" dirty="0">
                <a:solidFill>
                  <a:schemeClr val="tx1"/>
                </a:solidFill>
                <a:latin typeface="DM Sans" pitchFamily="2" charset="0"/>
              </a:rPr>
              <a:t>Establish groups and share the case scenarios</a:t>
            </a:r>
          </a:p>
          <a:p>
            <a:pPr marL="742950" indent="-742950">
              <a:lnSpc>
                <a:spcPct val="150000"/>
              </a:lnSpc>
              <a:buFont typeface="+mj-lt"/>
              <a:buAutoNum type="arabicPeriod"/>
            </a:pPr>
            <a:r>
              <a:rPr lang="en-US" sz="4800" dirty="0">
                <a:solidFill>
                  <a:schemeClr val="tx1"/>
                </a:solidFill>
                <a:latin typeface="DM Sans" pitchFamily="2" charset="0"/>
              </a:rPr>
              <a:t>10 minutes discussion amongst the group</a:t>
            </a:r>
          </a:p>
          <a:p>
            <a:pPr marL="742950" indent="-742950">
              <a:lnSpc>
                <a:spcPct val="150000"/>
              </a:lnSpc>
              <a:buFont typeface="+mj-lt"/>
              <a:buAutoNum type="arabicPeriod"/>
            </a:pPr>
            <a:r>
              <a:rPr lang="en-US" sz="4800" dirty="0">
                <a:solidFill>
                  <a:schemeClr val="tx1"/>
                </a:solidFill>
                <a:latin typeface="DM Sans" pitchFamily="2" charset="0"/>
              </a:rPr>
              <a:t>The group should select one member to present their work</a:t>
            </a:r>
          </a:p>
          <a:p>
            <a:pPr marL="742950" indent="-742950">
              <a:lnSpc>
                <a:spcPct val="150000"/>
              </a:lnSpc>
              <a:buFont typeface="+mj-lt"/>
              <a:buAutoNum type="arabicPeriod"/>
            </a:pPr>
            <a:r>
              <a:rPr lang="en-US" sz="4800" dirty="0">
                <a:solidFill>
                  <a:schemeClr val="tx1"/>
                </a:solidFill>
                <a:latin typeface="DM Sans" pitchFamily="2" charset="0"/>
              </a:rPr>
              <a:t>Three sessions (45 minutes each)</a:t>
            </a:r>
          </a:p>
          <a:p>
            <a:pPr marL="742950" indent="-742950">
              <a:lnSpc>
                <a:spcPct val="150000"/>
              </a:lnSpc>
              <a:buFont typeface="+mj-lt"/>
              <a:buAutoNum type="arabicPeriod"/>
            </a:pPr>
            <a:r>
              <a:rPr lang="en-US" sz="4800" dirty="0">
                <a:solidFill>
                  <a:schemeClr val="tx1"/>
                </a:solidFill>
                <a:latin typeface="DM Sans" pitchFamily="2" charset="0"/>
              </a:rPr>
              <a:t>For each session all groups will use the same case </a:t>
            </a:r>
          </a:p>
        </p:txBody>
      </p:sp>
    </p:spTree>
    <p:extLst>
      <p:ext uri="{BB962C8B-B14F-4D97-AF65-F5344CB8AC3E}">
        <p14:creationId xmlns:p14="http://schemas.microsoft.com/office/powerpoint/2010/main" val="218311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2A9FC9FA-5AEB-AD07-C8DA-D41541B0AD34}"/>
              </a:ext>
            </a:extLst>
          </p:cNvPr>
          <p:cNvSpPr>
            <a:spLocks noGrp="1"/>
          </p:cNvSpPr>
          <p:nvPr>
            <p:ph type="body" idx="1"/>
          </p:nvPr>
        </p:nvSpPr>
        <p:spPr>
          <a:xfrm>
            <a:off x="1106872" y="1063256"/>
            <a:ext cx="21838187" cy="11695814"/>
          </a:xfrm>
        </p:spPr>
        <p:txBody>
          <a:bodyPr>
            <a:normAutofit fontScale="92500" lnSpcReduction="10000"/>
          </a:bodyPr>
          <a:lstStyle/>
          <a:p>
            <a:pPr marL="914400" indent="-914400">
              <a:buClr>
                <a:srgbClr val="00B0F0"/>
              </a:buClr>
              <a:buFont typeface="+mj-lt"/>
              <a:buAutoNum type="arabicPeriod" startAt="6"/>
            </a:pPr>
            <a:r>
              <a:rPr lang="en-GB" sz="3900" b="1" dirty="0">
                <a:solidFill>
                  <a:schemeClr val="accent1"/>
                </a:solidFill>
              </a:rPr>
              <a:t>Where can you find out which antibiotics to give for empiric treatment of maternal sepsis</a:t>
            </a:r>
          </a:p>
          <a:p>
            <a:pPr marL="0" indent="0">
              <a:buClr>
                <a:srgbClr val="00B0F0"/>
              </a:buClr>
              <a:buNone/>
            </a:pPr>
            <a:r>
              <a:rPr lang="en-GB" sz="3900" b="1" dirty="0">
                <a:solidFill>
                  <a:schemeClr val="accent1"/>
                </a:solidFill>
              </a:rPr>
              <a:t>	</a:t>
            </a:r>
            <a:endParaRPr lang="en-GB" sz="3900" dirty="0">
              <a:solidFill>
                <a:prstClr val="black"/>
              </a:solidFill>
            </a:endParaRPr>
          </a:p>
          <a:p>
            <a:pPr marL="914400" indent="-914400">
              <a:buClr>
                <a:srgbClr val="00B0F0"/>
              </a:buClr>
              <a:buFont typeface="+mj-lt"/>
              <a:buAutoNum type="arabicPeriod" startAt="7"/>
            </a:pPr>
            <a:r>
              <a:rPr lang="en-GB" sz="3900" b="1" dirty="0">
                <a:solidFill>
                  <a:schemeClr val="accent1"/>
                </a:solidFill>
              </a:rPr>
              <a:t>Where can you find out which antibiotics to give for specific maternal infections?</a:t>
            </a:r>
          </a:p>
          <a:p>
            <a:pPr marL="0" indent="0">
              <a:buClr>
                <a:srgbClr val="00B0F0"/>
              </a:buClr>
              <a:buNone/>
            </a:pPr>
            <a:endParaRPr lang="en-GB" sz="3900" dirty="0">
              <a:solidFill>
                <a:prstClr val="black"/>
              </a:solidFill>
            </a:endParaRPr>
          </a:p>
          <a:p>
            <a:pPr marL="914400" indent="-914400">
              <a:buClr>
                <a:srgbClr val="00B0F0"/>
              </a:buClr>
              <a:buFont typeface="+mj-lt"/>
              <a:buAutoNum type="arabicPeriod" startAt="8"/>
            </a:pPr>
            <a:r>
              <a:rPr lang="en-GB" sz="3900" b="1" dirty="0">
                <a:solidFill>
                  <a:schemeClr val="accent1"/>
                </a:solidFill>
              </a:rPr>
              <a:t>List ways of identifying the source</a:t>
            </a:r>
          </a:p>
          <a:p>
            <a:pPr marL="914400" indent="-914400">
              <a:buClr>
                <a:srgbClr val="00B0F0"/>
              </a:buClr>
              <a:buFont typeface="+mj-lt"/>
              <a:buAutoNum type="arabicPeriod" startAt="8"/>
            </a:pPr>
            <a:endParaRPr lang="en-GB" sz="3900" b="1" dirty="0">
              <a:solidFill>
                <a:schemeClr val="accent1"/>
              </a:solidFill>
            </a:endParaRPr>
          </a:p>
          <a:p>
            <a:pPr marL="914400" indent="-914400">
              <a:buClr>
                <a:srgbClr val="00B0F0"/>
              </a:buClr>
              <a:buFont typeface="+mj-lt"/>
              <a:buAutoNum type="arabicPeriod" startAt="8"/>
            </a:pPr>
            <a:r>
              <a:rPr lang="en-GB" sz="3900" b="1" dirty="0">
                <a:solidFill>
                  <a:schemeClr val="accent1"/>
                </a:solidFill>
              </a:rPr>
              <a:t>List ways of controlling the source</a:t>
            </a:r>
          </a:p>
          <a:p>
            <a:pPr marL="914400" indent="-914400">
              <a:buClr>
                <a:srgbClr val="00B0F0"/>
              </a:buClr>
              <a:buFont typeface="+mj-lt"/>
              <a:buAutoNum type="arabicPeriod" startAt="8"/>
            </a:pPr>
            <a:endParaRPr lang="en-GB" sz="3900" b="1" dirty="0">
              <a:solidFill>
                <a:schemeClr val="accent1"/>
              </a:solidFill>
            </a:endParaRPr>
          </a:p>
          <a:p>
            <a:pPr marL="914400" indent="-914400">
              <a:buClr>
                <a:srgbClr val="00B0F0"/>
              </a:buClr>
              <a:buFont typeface="+mj-lt"/>
              <a:buAutoNum type="arabicPeriod" startAt="8"/>
            </a:pPr>
            <a:r>
              <a:rPr lang="en-GB" sz="3900" b="1" dirty="0">
                <a:solidFill>
                  <a:schemeClr val="accent1"/>
                </a:solidFill>
              </a:rPr>
              <a:t>What if my health facility doesn’t have the resources to control the source – what should I do? </a:t>
            </a:r>
          </a:p>
          <a:p>
            <a:pPr marL="0">
              <a:buClr>
                <a:srgbClr val="00B0F0"/>
              </a:buClr>
            </a:pPr>
            <a:endParaRPr lang="en-GB" sz="3900" b="1" dirty="0">
              <a:solidFill>
                <a:schemeClr val="accent1"/>
              </a:solidFill>
            </a:endParaRPr>
          </a:p>
          <a:p>
            <a:pPr marL="914400" indent="-914400">
              <a:buClr>
                <a:srgbClr val="00B0F0"/>
              </a:buClr>
              <a:buFont typeface="+mj-lt"/>
              <a:buAutoNum type="arabicPeriod" startAt="11"/>
            </a:pPr>
            <a:r>
              <a:rPr lang="en-GB" sz="3900" b="1" dirty="0">
                <a:solidFill>
                  <a:schemeClr val="accent1"/>
                </a:solidFill>
              </a:rPr>
              <a:t>Who should make the decision to transfer?</a:t>
            </a:r>
            <a:endParaRPr lang="en-GB" sz="3900" dirty="0">
              <a:solidFill>
                <a:srgbClr val="000000"/>
              </a:solidFill>
            </a:endParaRPr>
          </a:p>
          <a:p>
            <a:pPr marL="0" indent="0">
              <a:buClr>
                <a:srgbClr val="00B0F0"/>
              </a:buClr>
              <a:buNone/>
            </a:pPr>
            <a:endParaRPr lang="en-GB" sz="3900" dirty="0">
              <a:solidFill>
                <a:prstClr val="black"/>
              </a:solidFill>
            </a:endParaRPr>
          </a:p>
          <a:p>
            <a:pPr marL="914400" indent="-914400">
              <a:buClr>
                <a:srgbClr val="00B0F0"/>
              </a:buClr>
              <a:buFont typeface="+mj-lt"/>
              <a:buAutoNum type="arabicPeriod" startAt="12"/>
            </a:pPr>
            <a:r>
              <a:rPr lang="en-GB" sz="3900" b="1" dirty="0">
                <a:solidFill>
                  <a:schemeClr val="accent1"/>
                </a:solidFill>
              </a:rPr>
              <a:t>Which kind of patients should referral be considered?</a:t>
            </a:r>
          </a:p>
          <a:p>
            <a:pPr marL="0" indent="0">
              <a:buClr>
                <a:srgbClr val="00B0F0"/>
              </a:buClr>
              <a:buNone/>
            </a:pPr>
            <a:endParaRPr lang="en-GB" sz="3900" b="1" dirty="0">
              <a:solidFill>
                <a:schemeClr val="accent1"/>
              </a:solidFill>
            </a:endParaRPr>
          </a:p>
          <a:p>
            <a:pPr marL="914400" indent="-914400">
              <a:buClr>
                <a:srgbClr val="00B0F0"/>
              </a:buClr>
              <a:buFont typeface="+mj-lt"/>
              <a:buAutoNum type="arabicPeriod" startAt="13"/>
            </a:pPr>
            <a:r>
              <a:rPr lang="en-GB" sz="3900" b="1" dirty="0">
                <a:solidFill>
                  <a:schemeClr val="accent1"/>
                </a:solidFill>
              </a:rPr>
              <a:t>How should you arrange transport?</a:t>
            </a:r>
          </a:p>
          <a:p>
            <a:pPr marL="0" indent="0">
              <a:buClr>
                <a:srgbClr val="00B0F0"/>
              </a:buClr>
              <a:buNone/>
            </a:pPr>
            <a:r>
              <a:rPr lang="en-GB" sz="3600" b="1" dirty="0">
                <a:solidFill>
                  <a:schemeClr val="accent1"/>
                </a:solidFill>
              </a:rPr>
              <a:t>	</a:t>
            </a:r>
            <a:endParaRPr lang="en-GB" sz="3600" dirty="0">
              <a:solidFill>
                <a:prstClr val="black"/>
              </a:solidFill>
            </a:endParaRPr>
          </a:p>
          <a:p>
            <a:endParaRPr lang="en-US" dirty="0"/>
          </a:p>
        </p:txBody>
      </p:sp>
    </p:spTree>
    <p:extLst>
      <p:ext uri="{BB962C8B-B14F-4D97-AF65-F5344CB8AC3E}">
        <p14:creationId xmlns:p14="http://schemas.microsoft.com/office/powerpoint/2010/main" val="345874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3E2A0F16-F31E-0CF7-3E55-1C67B1761EA4}"/>
              </a:ext>
            </a:extLst>
          </p:cNvPr>
          <p:cNvSpPr>
            <a:spLocks noGrp="1"/>
          </p:cNvSpPr>
          <p:nvPr>
            <p:ph type="body" idx="1"/>
          </p:nvPr>
        </p:nvSpPr>
        <p:spPr>
          <a:xfrm>
            <a:off x="1106873" y="1488558"/>
            <a:ext cx="21774392" cy="11057861"/>
          </a:xfrm>
        </p:spPr>
        <p:txBody>
          <a:bodyPr>
            <a:normAutofit/>
          </a:bodyPr>
          <a:lstStyle/>
          <a:p>
            <a:pPr marL="914400" indent="-914400">
              <a:buClr>
                <a:srgbClr val="00B0F0"/>
              </a:buClr>
              <a:buFont typeface="+mj-lt"/>
              <a:buAutoNum type="arabicPeriod" startAt="14"/>
            </a:pPr>
            <a:r>
              <a:rPr lang="en-GB" sz="3600" b="1" dirty="0">
                <a:solidFill>
                  <a:schemeClr val="accent1"/>
                </a:solidFill>
              </a:rPr>
              <a:t>How often should you monitor a patient with maternal sepsis whilst awaiting the review by the clinical decision maker?</a:t>
            </a:r>
            <a:endParaRPr lang="en-GB" sz="3600" dirty="0">
              <a:solidFill>
                <a:srgbClr val="000000"/>
              </a:solidFill>
            </a:endParaRPr>
          </a:p>
          <a:p>
            <a:pPr marL="0" indent="0">
              <a:buClr>
                <a:srgbClr val="00B0F0"/>
              </a:buClr>
              <a:buNone/>
            </a:pPr>
            <a:endParaRPr lang="en-GB" sz="3600" dirty="0">
              <a:solidFill>
                <a:prstClr val="black"/>
              </a:solidFill>
            </a:endParaRPr>
          </a:p>
          <a:p>
            <a:pPr marL="914400" indent="-914400">
              <a:buClr>
                <a:srgbClr val="00B0F0"/>
              </a:buClr>
              <a:buFont typeface="+mj-lt"/>
              <a:buAutoNum type="arabicPeriod" startAt="15"/>
            </a:pPr>
            <a:r>
              <a:rPr lang="en-GB" sz="3600" b="1" dirty="0">
                <a:solidFill>
                  <a:schemeClr val="accent1"/>
                </a:solidFill>
              </a:rPr>
              <a:t>After the patient receives a review by the clinical decision maker what frequency of observations should the patient receive?</a:t>
            </a:r>
          </a:p>
          <a:p>
            <a:pPr marL="0" indent="0">
              <a:buClr>
                <a:srgbClr val="00B0F0"/>
              </a:buClr>
              <a:buNone/>
            </a:pPr>
            <a:r>
              <a:rPr lang="en-GB" sz="3600" dirty="0">
                <a:solidFill>
                  <a:srgbClr val="000000"/>
                </a:solidFill>
              </a:rPr>
              <a:t>	</a:t>
            </a:r>
          </a:p>
          <a:p>
            <a:pPr marL="914400" indent="-914400">
              <a:buClr>
                <a:srgbClr val="00B0F0"/>
              </a:buClr>
              <a:buFont typeface="+mj-lt"/>
              <a:buAutoNum type="arabicPeriod" startAt="16"/>
            </a:pPr>
            <a:r>
              <a:rPr lang="en-GB" sz="3600" b="1" dirty="0">
                <a:solidFill>
                  <a:schemeClr val="accent1"/>
                </a:solidFill>
              </a:rPr>
              <a:t>When a patient is admitted for management of maternal sepsis where should you start recording their observations?</a:t>
            </a:r>
            <a:endParaRPr lang="en-GB" sz="3600" dirty="0">
              <a:solidFill>
                <a:prstClr val="black"/>
              </a:solidFill>
            </a:endParaRPr>
          </a:p>
          <a:p>
            <a:pPr marL="914400" indent="-914400">
              <a:buClr>
                <a:srgbClr val="00B0F0"/>
              </a:buClr>
              <a:buFont typeface="+mj-lt"/>
              <a:buAutoNum type="arabicPeriod"/>
            </a:pPr>
            <a:endParaRPr lang="en-GB" sz="3600" b="1" dirty="0">
              <a:solidFill>
                <a:schemeClr val="accent1"/>
              </a:solidFill>
            </a:endParaRPr>
          </a:p>
          <a:p>
            <a:pPr marL="914400" indent="-914400">
              <a:buClr>
                <a:srgbClr val="00B0F0"/>
              </a:buClr>
              <a:buFont typeface="+mj-lt"/>
              <a:buAutoNum type="arabicPeriod" startAt="17"/>
            </a:pPr>
            <a:r>
              <a:rPr lang="en-GB" sz="3600" b="1" dirty="0">
                <a:solidFill>
                  <a:schemeClr val="accent1"/>
                </a:solidFill>
              </a:rPr>
              <a:t>What additional observations should be performed if patient is pregnant? </a:t>
            </a:r>
          </a:p>
          <a:p>
            <a:pPr marL="0" indent="0">
              <a:buClr>
                <a:srgbClr val="00B0F0"/>
              </a:buClr>
              <a:buNone/>
            </a:pPr>
            <a:r>
              <a:rPr lang="en-GB" sz="3600" b="1" dirty="0">
                <a:solidFill>
                  <a:schemeClr val="accent1"/>
                </a:solidFill>
              </a:rPr>
              <a:t>	</a:t>
            </a:r>
          </a:p>
          <a:p>
            <a:pPr marL="914400" indent="-914400">
              <a:buClr>
                <a:srgbClr val="00B0F0"/>
              </a:buClr>
              <a:buFont typeface="+mj-lt"/>
              <a:buAutoNum type="arabicPeriod" startAt="18"/>
            </a:pPr>
            <a:r>
              <a:rPr lang="en-GB" sz="3600" b="1" dirty="0">
                <a:solidFill>
                  <a:schemeClr val="accent1"/>
                </a:solidFill>
              </a:rPr>
              <a:t>If the patient being treated for maternal sepsis has just given birth what additional observations should you do?</a:t>
            </a:r>
          </a:p>
          <a:p>
            <a:pPr marL="0" indent="0">
              <a:buClr>
                <a:srgbClr val="00B0F0"/>
              </a:buClr>
              <a:buNone/>
            </a:pPr>
            <a:r>
              <a:rPr lang="en-GB" sz="3600" b="1" dirty="0">
                <a:solidFill>
                  <a:schemeClr val="accent1"/>
                </a:solidFill>
              </a:rPr>
              <a:t>	</a:t>
            </a:r>
          </a:p>
          <a:p>
            <a:endParaRPr lang="en-US" dirty="0"/>
          </a:p>
        </p:txBody>
      </p:sp>
    </p:spTree>
    <p:extLst>
      <p:ext uri="{BB962C8B-B14F-4D97-AF65-F5344CB8AC3E}">
        <p14:creationId xmlns:p14="http://schemas.microsoft.com/office/powerpoint/2010/main" val="366346864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8478-30E0-B3B5-F53F-BA76C3C158DE}"/>
              </a:ext>
            </a:extLst>
          </p:cNvPr>
          <p:cNvSpPr>
            <a:spLocks noGrp="1"/>
          </p:cNvSpPr>
          <p:nvPr>
            <p:ph type="ctrTitle"/>
          </p:nvPr>
        </p:nvSpPr>
        <p:spPr/>
        <p:txBody>
          <a:bodyPr/>
          <a:lstStyle/>
          <a:p>
            <a:r>
              <a:rPr lang="en-MW" dirty="0"/>
              <a:t>Scenarios for Non-clinical Staff</a:t>
            </a:r>
          </a:p>
        </p:txBody>
      </p:sp>
      <p:sp>
        <p:nvSpPr>
          <p:cNvPr id="3" name="Subtitle 2">
            <a:extLst>
              <a:ext uri="{FF2B5EF4-FFF2-40B4-BE49-F238E27FC236}">
                <a16:creationId xmlns:a16="http://schemas.microsoft.com/office/drawing/2014/main" id="{FB6C15EA-50BD-E0DF-A9E3-680DD551DC04}"/>
              </a:ext>
            </a:extLst>
          </p:cNvPr>
          <p:cNvSpPr>
            <a:spLocks noGrp="1"/>
          </p:cNvSpPr>
          <p:nvPr>
            <p:ph type="subTitle" idx="1"/>
          </p:nvPr>
        </p:nvSpPr>
        <p:spPr/>
        <p:txBody>
          <a:bodyPr/>
          <a:lstStyle/>
          <a:p>
            <a:r>
              <a:rPr lang="en-GB" dirty="0"/>
              <a:t>Module 3c</a:t>
            </a:r>
            <a:endParaRPr lang="en-MW" dirty="0"/>
          </a:p>
        </p:txBody>
      </p:sp>
    </p:spTree>
    <p:extLst>
      <p:ext uri="{BB962C8B-B14F-4D97-AF65-F5344CB8AC3E}">
        <p14:creationId xmlns:p14="http://schemas.microsoft.com/office/powerpoint/2010/main" val="242488422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807D9-BEC8-6E01-0C71-AB92543547B7}"/>
              </a:ext>
            </a:extLst>
          </p:cNvPr>
          <p:cNvSpPr>
            <a:spLocks noGrp="1"/>
          </p:cNvSpPr>
          <p:nvPr>
            <p:ph type="title"/>
          </p:nvPr>
        </p:nvSpPr>
        <p:spPr/>
        <p:txBody>
          <a:bodyPr/>
          <a:lstStyle/>
          <a:p>
            <a:r>
              <a:rPr lang="en-US" dirty="0"/>
              <a:t>Scenario 1.</a:t>
            </a:r>
          </a:p>
        </p:txBody>
      </p:sp>
      <p:sp>
        <p:nvSpPr>
          <p:cNvPr id="3" name="Text Placeholder 2">
            <a:extLst>
              <a:ext uri="{FF2B5EF4-FFF2-40B4-BE49-F238E27FC236}">
                <a16:creationId xmlns:a16="http://schemas.microsoft.com/office/drawing/2014/main" id="{781E572D-EA70-F1EE-7A36-8E67E2A68084}"/>
              </a:ext>
            </a:extLst>
          </p:cNvPr>
          <p:cNvSpPr>
            <a:spLocks noGrp="1"/>
          </p:cNvSpPr>
          <p:nvPr>
            <p:ph type="body" idx="1"/>
          </p:nvPr>
        </p:nvSpPr>
        <p:spPr>
          <a:xfrm>
            <a:off x="1106873" y="2971800"/>
            <a:ext cx="21391620" cy="8671375"/>
          </a:xfrm>
        </p:spPr>
        <p:txBody>
          <a:bodyPr>
            <a:normAutofit lnSpcReduction="100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You are at the Accidents and Emergency (”Ku Ngozi”) going about your chores as no client has arrived yet, suddenly you see a lady approach</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What will you do?</a:t>
            </a:r>
          </a:p>
          <a:p>
            <a:pPr>
              <a:spcBef>
                <a:spcPts val="600"/>
              </a:spcBef>
              <a:spcAft>
                <a:spcPts val="600"/>
              </a:spcAft>
              <a:buClr>
                <a:srgbClr val="00B0F0"/>
              </a:buClr>
            </a:pPr>
            <a:r>
              <a:rPr lang="en-GB" sz="4400" b="1" dirty="0">
                <a:solidFill>
                  <a:schemeClr val="accent1"/>
                </a:solidFill>
              </a:rPr>
              <a:t>Patient Demographics: </a:t>
            </a:r>
            <a:r>
              <a:rPr lang="en-GB" sz="4400" dirty="0">
                <a:solidFill>
                  <a:schemeClr val="tx1"/>
                </a:solidFill>
              </a:rPr>
              <a:t>Caroline Sani (21/06/1984) presents to outpatients in a health centre 4 weeks after vaginal delivery complaining of feeling unwell with shivers and back pain. </a:t>
            </a:r>
            <a:endParaRPr lang="en-GB" sz="4400" b="1" dirty="0">
              <a:solidFill>
                <a:schemeClr val="accent1"/>
              </a:solidFill>
            </a:endParaRP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RR 17, Temp, 35.7, HR 118, BP 120/68, last passed urine 11 hours ago, alert, looks unwell</a:t>
            </a:r>
          </a:p>
          <a:p>
            <a:pPr lvl="1">
              <a:spcBef>
                <a:spcPts val="600"/>
              </a:spcBef>
              <a:spcAft>
                <a:spcPts val="600"/>
              </a:spcAft>
              <a:buClr>
                <a:srgbClr val="00B0F0"/>
              </a:buClr>
            </a:pPr>
            <a:r>
              <a:rPr lang="en-GB" sz="4000" dirty="0">
                <a:solidFill>
                  <a:schemeClr val="tx1"/>
                </a:solidFill>
              </a:rPr>
              <a:t>What will you do next?</a:t>
            </a:r>
          </a:p>
          <a:p>
            <a:endParaRPr lang="en-US" dirty="0"/>
          </a:p>
        </p:txBody>
      </p:sp>
    </p:spTree>
    <p:extLst>
      <p:ext uri="{BB962C8B-B14F-4D97-AF65-F5344CB8AC3E}">
        <p14:creationId xmlns:p14="http://schemas.microsoft.com/office/powerpoint/2010/main" val="17788044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D8B64-F29D-AF4D-53EF-04E04CF72F16}"/>
              </a:ext>
            </a:extLst>
          </p:cNvPr>
          <p:cNvSpPr>
            <a:spLocks noGrp="1"/>
          </p:cNvSpPr>
          <p:nvPr>
            <p:ph type="title"/>
          </p:nvPr>
        </p:nvSpPr>
        <p:spPr/>
        <p:txBody>
          <a:bodyPr/>
          <a:lstStyle/>
          <a:p>
            <a:r>
              <a:rPr lang="en-US" dirty="0"/>
              <a:t>Scenario 6.</a:t>
            </a:r>
          </a:p>
        </p:txBody>
      </p:sp>
      <p:sp>
        <p:nvSpPr>
          <p:cNvPr id="3" name="Text Placeholder 2">
            <a:extLst>
              <a:ext uri="{FF2B5EF4-FFF2-40B4-BE49-F238E27FC236}">
                <a16:creationId xmlns:a16="http://schemas.microsoft.com/office/drawing/2014/main" id="{D48B697B-6BB8-9D0F-385D-D9F0138B7D97}"/>
              </a:ext>
            </a:extLst>
          </p:cNvPr>
          <p:cNvSpPr>
            <a:spLocks noGrp="1"/>
          </p:cNvSpPr>
          <p:nvPr>
            <p:ph type="body" idx="1"/>
          </p:nvPr>
        </p:nvSpPr>
        <p:spPr>
          <a:xfrm>
            <a:off x="1106872" y="2317898"/>
            <a:ext cx="21838187" cy="10279038"/>
          </a:xfrm>
        </p:spPr>
        <p:txBody>
          <a:bodyPr>
            <a:normAutofit/>
          </a:bodyPr>
          <a:lstStyle/>
          <a:p>
            <a:pPr>
              <a:lnSpc>
                <a:spcPct val="107000"/>
              </a:lnSpc>
              <a:spcAft>
                <a:spcPts val="1600"/>
              </a:spcAft>
            </a:pPr>
            <a:r>
              <a:rPr lang="en-GB" sz="4400" b="1" dirty="0">
                <a:solidFill>
                  <a:schemeClr val="accent1"/>
                </a:solidFill>
                <a:latin typeface="DM Sans" pitchFamily="2" charset="77"/>
              </a:rPr>
              <a:t>Background: </a:t>
            </a:r>
            <a:r>
              <a:rPr lang="en-GB" sz="4400" dirty="0">
                <a:latin typeface="DM Sans" pitchFamily="2" charset="77"/>
                <a:ea typeface="Calibri" panose="020F0502020204030204" pitchFamily="34" charset="0"/>
                <a:cs typeface="Times New Roman" panose="02020603050405020304" pitchFamily="18" charset="0"/>
              </a:rPr>
              <a:t>A 24 year old lady arrives 7 days post caesarean section, she appears unwell and is complaining of abdominal pain, and a foul smelling discharge: Her sister says she has been very tired but the patient can answer questions on arrival at your facility. She has been drinking plenty, and reports that there is no pain, though she is passing urine frequently.</a:t>
            </a:r>
            <a:endParaRPr lang="en-MW" sz="4400" dirty="0">
              <a:latin typeface="DM Sans" pitchFamily="2" charset="77"/>
              <a:ea typeface="Calibri" panose="020F0502020204030204" pitchFamily="34" charset="0"/>
              <a:cs typeface="Times New Roman" panose="02020603050405020304" pitchFamily="18" charset="0"/>
            </a:endParaRPr>
          </a:p>
          <a:p>
            <a:pPr>
              <a:lnSpc>
                <a:spcPct val="107000"/>
              </a:lnSpc>
              <a:spcAft>
                <a:spcPts val="1600"/>
              </a:spcAft>
            </a:pPr>
            <a:r>
              <a:rPr lang="en-GB" sz="4400" dirty="0">
                <a:latin typeface="DM Sans" pitchFamily="2" charset="77"/>
                <a:ea typeface="Calibri" panose="020F0502020204030204" pitchFamily="34" charset="0"/>
                <a:cs typeface="Times New Roman" panose="02020603050405020304" pitchFamily="18" charset="0"/>
              </a:rPr>
              <a:t>You are responsible for taking her vital signs:</a:t>
            </a:r>
            <a:endParaRPr lang="en-MW" sz="4400" dirty="0">
              <a:latin typeface="DM Sans" pitchFamily="2" charset="77"/>
              <a:ea typeface="Calibri" panose="020F0502020204030204" pitchFamily="34" charset="0"/>
              <a:cs typeface="Times New Roman" panose="02020603050405020304" pitchFamily="18" charset="0"/>
            </a:endParaRP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Fill in the MEOWs Chart</a:t>
            </a: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PR 112/ M BP 118/42 mmHg, RR 26/ M, T 38.2 °C </a:t>
            </a:r>
            <a:endParaRPr lang="en-MW" sz="4400" dirty="0">
              <a:solidFill>
                <a:schemeClr val="tx1"/>
              </a:solidFill>
            </a:endParaRPr>
          </a:p>
          <a:p>
            <a:pPr>
              <a:spcBef>
                <a:spcPts val="600"/>
              </a:spcBef>
              <a:spcAft>
                <a:spcPts val="600"/>
              </a:spcAft>
              <a:buClr>
                <a:srgbClr val="00B0F0"/>
              </a:buClr>
            </a:pPr>
            <a:r>
              <a:rPr lang="en-GB" sz="4400" b="1" dirty="0">
                <a:solidFill>
                  <a:schemeClr val="tx1"/>
                </a:solidFill>
              </a:rPr>
              <a:t>What will you do next? </a:t>
            </a:r>
            <a:endParaRPr lang="en-GB" sz="4000" dirty="0">
              <a:solidFill>
                <a:schemeClr val="tx1"/>
              </a:solidFill>
              <a:latin typeface="Calibri" panose="020F0502020204030204" pitchFamily="34" charset="0"/>
              <a:ea typeface="Calibri" panose="020F0502020204030204" pitchFamily="34" charset="0"/>
              <a:cs typeface="Times New Roman" panose="02020603050405020304" pitchFamily="18" charset="0"/>
            </a:endParaRPr>
          </a:p>
          <a:p>
            <a:pPr lvl="1">
              <a:spcBef>
                <a:spcPts val="600"/>
              </a:spcBef>
              <a:spcAft>
                <a:spcPts val="600"/>
              </a:spcAft>
              <a:buClr>
                <a:srgbClr val="00B0F0"/>
              </a:buClr>
            </a:pPr>
            <a:endParaRPr lang="en-MW" sz="40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18552969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811D27-91F8-6E07-D7C9-8FE6758963A2}"/>
              </a:ext>
            </a:extLst>
          </p:cNvPr>
          <p:cNvSpPr>
            <a:spLocks noGrp="1"/>
          </p:cNvSpPr>
          <p:nvPr>
            <p:ph type="title"/>
          </p:nvPr>
        </p:nvSpPr>
        <p:spPr/>
        <p:txBody>
          <a:bodyPr/>
          <a:lstStyle/>
          <a:p>
            <a:r>
              <a:rPr lang="en-MW" dirty="0"/>
              <a:t>Scenario 7.</a:t>
            </a:r>
          </a:p>
        </p:txBody>
      </p:sp>
      <p:sp>
        <p:nvSpPr>
          <p:cNvPr id="3" name="Content Placeholder 2">
            <a:extLst>
              <a:ext uri="{FF2B5EF4-FFF2-40B4-BE49-F238E27FC236}">
                <a16:creationId xmlns:a16="http://schemas.microsoft.com/office/drawing/2014/main" id="{2BEA548B-744F-5C55-C1A4-51B0D5A8566E}"/>
              </a:ext>
            </a:extLst>
          </p:cNvPr>
          <p:cNvSpPr>
            <a:spLocks noGrp="1"/>
          </p:cNvSpPr>
          <p:nvPr>
            <p:ph idx="1"/>
          </p:nvPr>
        </p:nvSpPr>
        <p:spPr/>
        <p:txBody>
          <a:bodyPr/>
          <a:lstStyle/>
          <a:p>
            <a:pPr marL="0" indent="0">
              <a:buNone/>
            </a:pPr>
            <a:r>
              <a:rPr lang="en-GB" sz="3600" b="1" dirty="0">
                <a:solidFill>
                  <a:schemeClr val="accent1"/>
                </a:solidFill>
                <a:latin typeface="DM Sans" pitchFamily="2" charset="77"/>
              </a:rPr>
              <a:t>Background: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Chikondi Banda, a 29-year-old, female, fourth pregnancy, presents at </a:t>
            </a:r>
            <a:r>
              <a:rPr lang="en-GB" sz="3600" b="1" dirty="0">
                <a:solidFill>
                  <a:srgbClr val="0E101A"/>
                </a:solidFill>
                <a:latin typeface="DM Sans" pitchFamily="2" charset="77"/>
                <a:ea typeface="Times New Roman" panose="02020603050405020304" pitchFamily="18" charset="0"/>
                <a:cs typeface="Times New Roman" panose="02020603050405020304" pitchFamily="18" charset="0"/>
              </a:rPr>
              <a:t>(insert name of health centre)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with complaints of pain abdomen and vaginal bleeding for ten days following criminal abortion by a quack for 12 weeks pregnancy and history of fever since one day. On general examination patient was thin built and poorly nourished</a:t>
            </a:r>
          </a:p>
          <a:p>
            <a:pPr marL="0" indent="0">
              <a:buNone/>
            </a:pPr>
            <a:endParaRPr lang="en-MW" sz="3600" dirty="0">
              <a:latin typeface="DM Sans" pitchFamily="2" charset="77"/>
              <a:ea typeface="Times New Roman" panose="02020603050405020304" pitchFamily="18" charset="0"/>
            </a:endParaRPr>
          </a:p>
          <a:p>
            <a:pPr marL="0" indent="0">
              <a:buNone/>
            </a:pPr>
            <a:r>
              <a:rPr lang="en-GB" sz="3600" b="1" dirty="0">
                <a:solidFill>
                  <a:schemeClr val="accent1"/>
                </a:solidFill>
              </a:rPr>
              <a:t>Task: </a:t>
            </a:r>
            <a:r>
              <a:rPr lang="en-GB" sz="3600" dirty="0">
                <a:solidFill>
                  <a:srgbClr val="0E101A"/>
                </a:solidFill>
                <a:latin typeface="DM Sans" pitchFamily="2" charset="77"/>
                <a:ea typeface="Times New Roman" panose="02020603050405020304" pitchFamily="18" charset="0"/>
              </a:rPr>
              <a:t>Fill in the MEOWs chart </a:t>
            </a:r>
          </a:p>
          <a:p>
            <a:pPr marL="0" indent="0">
              <a:buNone/>
            </a:pPr>
            <a:endParaRPr lang="en-GB" sz="3600" b="1" dirty="0">
              <a:solidFill>
                <a:srgbClr val="0E101A"/>
              </a:solidFill>
              <a:latin typeface="DM Sans" pitchFamily="2" charset="77"/>
            </a:endParaRPr>
          </a:p>
          <a:p>
            <a:pPr marL="0" indent="0">
              <a:buNone/>
            </a:pPr>
            <a:r>
              <a:rPr lang="en-GB" sz="3600" b="1" dirty="0">
                <a:solidFill>
                  <a:schemeClr val="accent1"/>
                </a:solidFill>
              </a:rPr>
              <a:t>Observations:</a:t>
            </a:r>
            <a:r>
              <a:rPr lang="en-GB" sz="3600" b="1" dirty="0">
                <a:solidFill>
                  <a:srgbClr val="0E101A"/>
                </a:solidFill>
                <a:latin typeface="DM Sans" pitchFamily="2" charset="77"/>
              </a:rPr>
              <a:t> </a:t>
            </a:r>
            <a:r>
              <a:rPr lang="en-GB" sz="3600" dirty="0">
                <a:solidFill>
                  <a:srgbClr val="0E101A"/>
                </a:solidFill>
                <a:latin typeface="DM Sans" pitchFamily="2" charset="77"/>
              </a:rPr>
              <a:t>PR</a:t>
            </a:r>
            <a:r>
              <a:rPr lang="en-GB" sz="3600" b="1" dirty="0">
                <a:solidFill>
                  <a:srgbClr val="0E101A"/>
                </a:solidFill>
                <a:latin typeface="DM Sans" pitchFamily="2" charset="77"/>
              </a:rPr>
              <a:t> </a:t>
            </a: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110/min, BP 128/80 mmHg, RR 25 b/ min, T 38.2 degrees Celsius, Oxygen saturation 93%, and her last urine output was 13 hours ago</a:t>
            </a:r>
          </a:p>
          <a:p>
            <a:pPr marL="0" indent="0">
              <a:buNone/>
            </a:pPr>
            <a:endParaRPr lang="en-GB" sz="3600" dirty="0">
              <a:solidFill>
                <a:srgbClr val="0E101A"/>
              </a:solidFill>
              <a:latin typeface="DM Sans" pitchFamily="2" charset="77"/>
              <a:ea typeface="Times New Roman" panose="02020603050405020304" pitchFamily="18" charset="0"/>
              <a:cs typeface="Times New Roman" panose="02020603050405020304" pitchFamily="18" charset="0"/>
            </a:endParaRPr>
          </a:p>
          <a:p>
            <a:pPr marL="0" indent="0">
              <a:buNone/>
            </a:pPr>
            <a:r>
              <a:rPr lang="en-GB" sz="3600" dirty="0">
                <a:solidFill>
                  <a:srgbClr val="0E101A"/>
                </a:solidFill>
                <a:latin typeface="DM Sans" pitchFamily="2" charset="77"/>
                <a:ea typeface="Times New Roman" panose="02020603050405020304" pitchFamily="18" charset="0"/>
                <a:cs typeface="Times New Roman" panose="02020603050405020304" pitchFamily="18" charset="0"/>
              </a:rPr>
              <a:t>What will you do next? </a:t>
            </a:r>
            <a:endParaRPr lang="en-MW" sz="3600" dirty="0">
              <a:latin typeface="DM Sans" pitchFamily="2" charset="77"/>
              <a:ea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256836707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8.</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90000"/>
              </a:lnSpc>
              <a:spcBef>
                <a:spcPts val="2000"/>
              </a:spcBef>
              <a:spcAft>
                <a:spcPts val="1600"/>
              </a:spcAft>
              <a:buNone/>
            </a:pPr>
            <a:r>
              <a:rPr lang="en-GB" sz="3600" b="1" dirty="0">
                <a:solidFill>
                  <a:schemeClr val="accent1"/>
                </a:solidFill>
                <a:latin typeface="DM Sans" pitchFamily="2" charset="77"/>
              </a:rPr>
              <a:t>Background: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A 28-year-old, 32 weeks pregnant woman comes with complaints of passing foul smelling watery vaginal discharges, general body pains, heart palpitations and reduced fetal movements for 1 day.</a:t>
            </a:r>
          </a:p>
          <a:p>
            <a:pPr marL="0" indent="0">
              <a:lnSpc>
                <a:spcPct val="90000"/>
              </a:lnSpc>
              <a:spcBef>
                <a:spcPts val="2000"/>
              </a:spcBef>
              <a:spcAft>
                <a:spcPts val="1600"/>
              </a:spcAft>
              <a:buNone/>
            </a:pPr>
            <a:r>
              <a:rPr lang="en-GB" sz="3600" b="1" dirty="0">
                <a:solidFill>
                  <a:schemeClr val="accent1"/>
                </a:solidFill>
                <a:latin typeface="DM Sans" pitchFamily="2" charset="77"/>
              </a:rPr>
              <a:t>Task:</a:t>
            </a:r>
            <a:r>
              <a:rPr lang="en-US" sz="3600" b="1" kern="1200" dirty="0">
                <a:solidFill>
                  <a:srgbClr val="000000"/>
                </a:solidFill>
                <a:latin typeface="DM Sans" pitchFamily="2" charset="77"/>
                <a:cs typeface="Times New Roman" panose="02020603050405020304" pitchFamily="18" charset="0"/>
              </a:rPr>
              <a:t> </a:t>
            </a:r>
            <a:r>
              <a:rPr lang="en-GB" sz="3600" dirty="0">
                <a:solidFill>
                  <a:srgbClr val="0E101A"/>
                </a:solidFill>
                <a:latin typeface="DM Sans" pitchFamily="2" charset="77"/>
                <a:ea typeface="Times New Roman" panose="02020603050405020304" pitchFamily="18" charset="0"/>
              </a:rPr>
              <a:t>Fill in the MEOWs chart</a:t>
            </a:r>
          </a:p>
          <a:p>
            <a:pPr marL="0" indent="0">
              <a:lnSpc>
                <a:spcPct val="90000"/>
              </a:lnSpc>
              <a:spcBef>
                <a:spcPts val="2000"/>
              </a:spcBef>
              <a:spcAft>
                <a:spcPts val="1600"/>
              </a:spcAft>
              <a:buNone/>
            </a:pPr>
            <a:r>
              <a:rPr lang="en-GB" sz="3600" b="1" dirty="0">
                <a:solidFill>
                  <a:schemeClr val="accent1"/>
                </a:solidFill>
                <a:latin typeface="DM Sans" pitchFamily="2" charset="77"/>
              </a:rPr>
              <a:t>Observations: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O/E alert, sick looking, pink conjunctiva, warm to touch, T 37.8, BP 141/92 mmHg,</a:t>
            </a:r>
            <a:r>
              <a:rPr lang="en-MW" sz="3600" kern="100" dirty="0">
                <a:latin typeface="DM Sans" pitchFamily="2" charset="77"/>
                <a:ea typeface="Times New Roman" panose="02020603050405020304" pitchFamily="18" charset="0"/>
                <a:cs typeface="Times New Roman" panose="02020603050405020304" pitchFamily="18" charset="0"/>
              </a:rPr>
              <a:t> </a:t>
            </a:r>
            <a:r>
              <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rPr>
              <a:t>PR-103 b/m, RR 18b/min</a:t>
            </a:r>
          </a:p>
          <a:p>
            <a:pPr marL="0" indent="0">
              <a:lnSpc>
                <a:spcPct val="90000"/>
              </a:lnSpc>
              <a:spcBef>
                <a:spcPts val="2000"/>
              </a:spcBef>
              <a:spcAft>
                <a:spcPts val="1600"/>
              </a:spcAft>
              <a:buNone/>
            </a:pPr>
            <a:endParaRPr lang="en-US" sz="3600" kern="1200" dirty="0">
              <a:solidFill>
                <a:srgbClr val="000000"/>
              </a:solidFill>
              <a:latin typeface="DM Sans" pitchFamily="2" charset="77"/>
              <a:ea typeface="Calibri" panose="020F0502020204030204" pitchFamily="34" charset="0"/>
              <a:cs typeface="Times New Roman" panose="02020603050405020304" pitchFamily="18" charset="0"/>
            </a:endParaRPr>
          </a:p>
          <a:p>
            <a:pPr marL="0" indent="0">
              <a:lnSpc>
                <a:spcPct val="90000"/>
              </a:lnSpc>
              <a:spcBef>
                <a:spcPts val="2000"/>
              </a:spcBef>
              <a:spcAft>
                <a:spcPts val="1600"/>
              </a:spcAft>
              <a:buNone/>
            </a:pPr>
            <a:r>
              <a:rPr lang="en-US" sz="3600" b="1" dirty="0">
                <a:solidFill>
                  <a:schemeClr val="accent1"/>
                </a:solidFill>
                <a:latin typeface="DM Sans" pitchFamily="2" charset="77"/>
              </a:rPr>
              <a:t>Task 2: </a:t>
            </a:r>
            <a:r>
              <a:rPr lang="en-US" sz="3600" kern="1200" dirty="0">
                <a:solidFill>
                  <a:srgbClr val="000000"/>
                </a:solidFill>
                <a:latin typeface="DM Sans" pitchFamily="2" charset="77"/>
                <a:ea typeface="Calibri" panose="020F0502020204030204" pitchFamily="34" charset="0"/>
                <a:cs typeface="Times New Roman" panose="02020603050405020304" pitchFamily="18" charset="0"/>
              </a:rPr>
              <a:t>What will you do next?</a:t>
            </a:r>
            <a:endParaRPr lang="en-MW" sz="3600" kern="100" dirty="0">
              <a:latin typeface="DM Sans" pitchFamily="2" charset="77"/>
              <a:ea typeface="Calibri" panose="020F0502020204030204" pitchFamily="34"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147192086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10.</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A 20-year-old Thandizo Labana P1 now, was admitted on 3</a:t>
            </a:r>
            <a:r>
              <a:rPr lang="en-US" sz="3600" kern="1200" baseline="300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rd</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March 2023 with history of draining pus from the C/S incision wound for 3 days. She’s day 8 post C/S on 24 Feb 2023. The guardian reported that she has been having reduced urine output despite drinking a lot of water and fluids for the past 2 days. </a:t>
            </a: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35.5 degrees Celsius, BP- 178/101mmHg, PR-114 b/min and RR- 25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3600" b="1" dirty="0">
              <a:solidFill>
                <a:schemeClr val="accent1"/>
              </a:solidFill>
            </a:endParaRPr>
          </a:p>
          <a:p>
            <a:pPr marL="0" indent="0">
              <a:lnSpc>
                <a:spcPct val="107000"/>
              </a:lnSpc>
              <a:spcAft>
                <a:spcPts val="800"/>
              </a:spcAft>
              <a:buNone/>
            </a:pPr>
            <a:r>
              <a:rPr lang="en-GB" sz="3600" b="1" dirty="0">
                <a:solidFill>
                  <a:schemeClr val="accent1"/>
                </a:solidFill>
              </a:rPr>
              <a:t>Task: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What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will you do next</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a:t>
            </a:r>
            <a:endParaRPr lang="en-MW" sz="3600" kern="100" dirty="0">
              <a:effectLst/>
              <a:latin typeface="DM Sans" pitchFamily="2" charset="77"/>
              <a:ea typeface="Calibri" panose="020F0502020204030204" pitchFamily="34" charset="0"/>
              <a:cs typeface="Times New Roman" panose="02020603050405020304" pitchFamily="18" charset="0"/>
            </a:endParaRPr>
          </a:p>
          <a:p>
            <a:pPr>
              <a:lnSpc>
                <a:spcPct val="107000"/>
              </a:lnSpc>
              <a:spcAft>
                <a:spcPts val="8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341238089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11.</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A 25-year-old Alice Chezani now P2 presents at the accidents and emergency (“ Ku Ngozi”,  on your night duty. She is 4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hours post delivery by a traditional birth attendant at home</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The guardian reports that the baby is well, but Alice is feeling very weak despite having some porridge. In addition, guardian also reports that Alice has soaked her skirt despite wearing a pad.</a:t>
            </a:r>
          </a:p>
          <a:p>
            <a:pPr marL="0" indent="0">
              <a:lnSpc>
                <a:spcPct val="107000"/>
              </a:lnSpc>
              <a:spcAft>
                <a:spcPts val="800"/>
              </a:spcAft>
              <a:buNone/>
            </a:pPr>
            <a:endParaRPr lang="en-GB" sz="3600" b="1" dirty="0">
              <a:solidFill>
                <a:schemeClr val="accent1"/>
              </a:solidFill>
            </a:endParaRPr>
          </a:p>
          <a:p>
            <a:pPr marL="0" indent="0">
              <a:lnSpc>
                <a:spcPct val="107000"/>
              </a:lnSpc>
              <a:spcAft>
                <a:spcPts val="800"/>
              </a:spcAft>
              <a:buNone/>
            </a:pPr>
            <a:r>
              <a:rPr lang="en-GB" sz="3600" b="1" dirty="0">
                <a:solidFill>
                  <a:schemeClr val="accent1"/>
                </a:solidFill>
              </a:rPr>
              <a:t>Task: </a:t>
            </a:r>
            <a:r>
              <a:rPr lang="en-GB" sz="3600" dirty="0">
                <a:solidFill>
                  <a:schemeClr val="tx1"/>
                </a:solidFill>
              </a:rPr>
              <a:t>Your night duty is busy and there is a long queue of clients for you to attend to</a:t>
            </a:r>
            <a:r>
              <a:rPr lang="en-US" sz="3600" kern="1200" dirty="0">
                <a:solidFill>
                  <a:schemeClr val="tx1"/>
                </a:solidFill>
                <a:effectLst>
                  <a:outerShdw blurRad="38100" dist="19050" dir="2700000" algn="tl">
                    <a:schemeClr val="dk1">
                      <a:alpha val="40000"/>
                    </a:schemeClr>
                  </a:outerShdw>
                </a:effectLst>
                <a:latin typeface="DM Sans" pitchFamily="2" charset="77"/>
                <a:cs typeface="Calibri" panose="020F0502020204030204" pitchFamily="34" charset="0"/>
              </a:rPr>
              <a:t>. Will you </a:t>
            </a:r>
            <a:r>
              <a:rPr lang="en-US" sz="3600" kern="1200" dirty="0" err="1">
                <a:solidFill>
                  <a:schemeClr val="tx1"/>
                </a:solidFill>
                <a:effectLst>
                  <a:outerShdw blurRad="38100" dist="19050" dir="2700000" algn="tl">
                    <a:schemeClr val="dk1">
                      <a:alpha val="40000"/>
                    </a:schemeClr>
                  </a:outerShdw>
                </a:effectLst>
                <a:latin typeface="DM Sans" pitchFamily="2" charset="77"/>
                <a:cs typeface="Calibri" panose="020F0502020204030204" pitchFamily="34" charset="0"/>
              </a:rPr>
              <a:t>prioritise</a:t>
            </a:r>
            <a:r>
              <a:rPr lang="en-US" sz="3600" kern="1200" dirty="0">
                <a:solidFill>
                  <a:schemeClr val="tx1"/>
                </a:solidFill>
                <a:effectLst>
                  <a:outerShdw blurRad="38100" dist="19050" dir="2700000" algn="tl">
                    <a:schemeClr val="dk1">
                      <a:alpha val="40000"/>
                    </a:schemeClr>
                  </a:outerShdw>
                </a:effectLst>
                <a:latin typeface="DM Sans" pitchFamily="2" charset="77"/>
                <a:cs typeface="Calibri" panose="020F0502020204030204" pitchFamily="34" charset="0"/>
              </a:rPr>
              <a:t> this client?</a:t>
            </a:r>
            <a:endParaRPr lang="en-MW" sz="3600" kern="100" dirty="0">
              <a:solidFill>
                <a:schemeClr val="tx1"/>
              </a:solidFill>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US" sz="3600" kern="1200" dirty="0">
              <a:solidFill>
                <a:srgbClr val="000000"/>
              </a:solidFill>
              <a:effectLst>
                <a:outerShdw blurRad="38100" dist="19050" dir="2700000" algn="tl">
                  <a:schemeClr val="dk1">
                    <a:alpha val="40000"/>
                  </a:schemeClr>
                </a:outerShdw>
              </a:effectLst>
              <a:latin typeface="DM Sans" pitchFamily="2" charset="77"/>
              <a:cs typeface="Calibri" panose="020F0502020204030204" pitchFamily="34" charset="0"/>
            </a:endParaRP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36.0 degrees Celsius, BP-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80</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/48mmHg, PR-110 b/min and RR-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18</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3600" b="1" dirty="0">
              <a:solidFill>
                <a:schemeClr val="accent1"/>
              </a:solidFill>
            </a:endParaRPr>
          </a:p>
          <a:p>
            <a:pPr>
              <a:lnSpc>
                <a:spcPct val="107000"/>
              </a:lnSpc>
              <a:spcAft>
                <a:spcPts val="800"/>
              </a:spcAft>
            </a:pP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256526425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6A6AEC-CAB0-E0CE-AC21-CE12FB6C3EBA}"/>
              </a:ext>
            </a:extLst>
          </p:cNvPr>
          <p:cNvSpPr>
            <a:spLocks noGrp="1"/>
          </p:cNvSpPr>
          <p:nvPr>
            <p:ph type="title"/>
          </p:nvPr>
        </p:nvSpPr>
        <p:spPr/>
        <p:txBody>
          <a:bodyPr/>
          <a:lstStyle/>
          <a:p>
            <a:r>
              <a:rPr lang="en-MW" dirty="0"/>
              <a:t>Scenario 12.</a:t>
            </a:r>
          </a:p>
        </p:txBody>
      </p:sp>
      <p:sp>
        <p:nvSpPr>
          <p:cNvPr id="3" name="Content Placeholder 2">
            <a:extLst>
              <a:ext uri="{FF2B5EF4-FFF2-40B4-BE49-F238E27FC236}">
                <a16:creationId xmlns:a16="http://schemas.microsoft.com/office/drawing/2014/main" id="{E648399D-22A2-1D4E-6DE3-D275EDBA3FF8}"/>
              </a:ext>
            </a:extLst>
          </p:cNvPr>
          <p:cNvSpPr>
            <a:spLocks noGrp="1"/>
          </p:cNvSpPr>
          <p:nvPr>
            <p:ph idx="1"/>
          </p:nvPr>
        </p:nvSpPr>
        <p:spPr/>
        <p:txBody>
          <a:bodyPr>
            <a:normAutofit/>
          </a:bodyPr>
          <a:lstStyle/>
          <a:p>
            <a:pPr marL="0" indent="0">
              <a:lnSpc>
                <a:spcPct val="107000"/>
              </a:lnSpc>
              <a:spcAft>
                <a:spcPts val="800"/>
              </a:spcAft>
              <a:buNone/>
            </a:pPr>
            <a:r>
              <a:rPr lang="en-GB" sz="3600" b="1" dirty="0">
                <a:solidFill>
                  <a:schemeClr val="accent1"/>
                </a:solidFill>
                <a:latin typeface="DM Sans" pitchFamily="2" charset="77"/>
              </a:rPr>
              <a:t>Background: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Stella Phiri, 39-year-old,  first pregnancy is brought in with her husband. The husband reports that he found her on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floor, looking confused and unable to recall what happened. Stella reports that pain around her epigastric area is causing her discomfort. You go on and fill her MEOWs chart with the observations below</a:t>
            </a:r>
          </a:p>
          <a:p>
            <a:pPr marL="0" indent="0">
              <a:lnSpc>
                <a:spcPct val="107000"/>
              </a:lnSpc>
              <a:spcAft>
                <a:spcPts val="800"/>
              </a:spcAft>
              <a:buNone/>
            </a:pPr>
            <a:endParaRPr lang="en-US" sz="3600" b="1" kern="1200" dirty="0">
              <a:solidFill>
                <a:srgbClr val="000000"/>
              </a:solidFill>
              <a:effectLst>
                <a:outerShdw blurRad="38100" dist="19050" dir="2700000" algn="tl">
                  <a:schemeClr val="dk1">
                    <a:alpha val="40000"/>
                  </a:schemeClr>
                </a:outerShdw>
              </a:effectLst>
              <a:latin typeface="DM Sans" pitchFamily="2" charset="77"/>
              <a:cs typeface="Calibri" panose="020F0502020204030204" pitchFamily="34" charset="0"/>
            </a:endParaRPr>
          </a:p>
          <a:p>
            <a:pPr marL="0" indent="0">
              <a:lnSpc>
                <a:spcPct val="107000"/>
              </a:lnSpc>
              <a:spcAft>
                <a:spcPts val="800"/>
              </a:spcAft>
              <a:buNone/>
            </a:pPr>
            <a:r>
              <a:rPr lang="en-GB" sz="3600" b="1" dirty="0">
                <a:solidFill>
                  <a:schemeClr val="accent1"/>
                </a:solidFill>
                <a:latin typeface="DM Sans" pitchFamily="2" charset="77"/>
              </a:rPr>
              <a:t>Observations: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Vital signs: temperature 37.5 degrees Celsius, BP- 178/101mmHg, PR-88 b/min and RR- </a:t>
            </a:r>
            <a:r>
              <a:rPr lang="en-US" sz="3600" kern="1200" dirty="0">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15</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 b/min. </a:t>
            </a:r>
            <a:endParaRPr lang="en-MW" sz="3600" kern="100" dirty="0">
              <a:effectLst/>
              <a:latin typeface="DM Sans" pitchFamily="2" charset="77"/>
              <a:ea typeface="Calibri" panose="020F0502020204030204" pitchFamily="34" charset="0"/>
              <a:cs typeface="Times New Roman" panose="02020603050405020304" pitchFamily="18" charset="0"/>
            </a:endParaRPr>
          </a:p>
          <a:p>
            <a:pPr marL="0" indent="0">
              <a:lnSpc>
                <a:spcPct val="107000"/>
              </a:lnSpc>
              <a:spcAft>
                <a:spcPts val="800"/>
              </a:spcAft>
              <a:buNone/>
            </a:pPr>
            <a:endParaRPr lang="en-GB" sz="3600" b="1" dirty="0">
              <a:solidFill>
                <a:schemeClr val="accent1"/>
              </a:solidFill>
            </a:endParaRPr>
          </a:p>
          <a:p>
            <a:pPr marL="0" indent="0">
              <a:lnSpc>
                <a:spcPct val="107000"/>
              </a:lnSpc>
              <a:spcAft>
                <a:spcPts val="800"/>
              </a:spcAft>
              <a:buNone/>
            </a:pPr>
            <a:r>
              <a:rPr lang="en-GB" sz="3600" b="1" dirty="0">
                <a:solidFill>
                  <a:schemeClr val="accent1"/>
                </a:solidFill>
              </a:rPr>
              <a:t>Task: </a:t>
            </a:r>
            <a:r>
              <a:rPr lang="en-US" sz="3600" kern="1200" dirty="0">
                <a:ln>
                  <a:noFill/>
                </a:ln>
                <a:solidFill>
                  <a:srgbClr val="000000"/>
                </a:solidFill>
                <a:effectLst>
                  <a:outerShdw blurRad="38100" dist="19050" dir="2700000" algn="tl">
                    <a:schemeClr val="dk1">
                      <a:alpha val="40000"/>
                    </a:schemeClr>
                  </a:outerShdw>
                </a:effectLst>
                <a:latin typeface="DM Sans" pitchFamily="2" charset="77"/>
                <a:ea typeface="Calibri" panose="020F0502020204030204" pitchFamily="34" charset="0"/>
                <a:cs typeface="Calibri" panose="020F0502020204030204" pitchFamily="34" charset="0"/>
              </a:rPr>
              <a:t>What will you do next and why? </a:t>
            </a:r>
            <a:endParaRPr lang="en-US" sz="3600" kern="1200" dirty="0">
              <a:solidFill>
                <a:srgbClr val="000000"/>
              </a:solidFill>
              <a:latin typeface="DM Sans" pitchFamily="2" charset="77"/>
              <a:ea typeface="Times New Roman" panose="02020603050405020304" pitchFamily="18" charset="0"/>
              <a:cs typeface="Times New Roman" panose="02020603050405020304" pitchFamily="18" charset="0"/>
            </a:endParaRPr>
          </a:p>
          <a:p>
            <a:pPr marL="0" indent="0">
              <a:buNone/>
            </a:pPr>
            <a:endParaRPr lang="en-MW" dirty="0"/>
          </a:p>
        </p:txBody>
      </p:sp>
    </p:spTree>
    <p:extLst>
      <p:ext uri="{BB962C8B-B14F-4D97-AF65-F5344CB8AC3E}">
        <p14:creationId xmlns:p14="http://schemas.microsoft.com/office/powerpoint/2010/main" val="16507170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078478-30E0-B3B5-F53F-BA76C3C158DE}"/>
              </a:ext>
            </a:extLst>
          </p:cNvPr>
          <p:cNvSpPr>
            <a:spLocks noGrp="1"/>
          </p:cNvSpPr>
          <p:nvPr>
            <p:ph type="ctrTitle"/>
          </p:nvPr>
        </p:nvSpPr>
        <p:spPr/>
        <p:txBody>
          <a:bodyPr/>
          <a:lstStyle/>
          <a:p>
            <a:r>
              <a:rPr lang="en-MW" dirty="0"/>
              <a:t>Scenarios for Clinical Staff</a:t>
            </a:r>
          </a:p>
        </p:txBody>
      </p:sp>
      <p:sp>
        <p:nvSpPr>
          <p:cNvPr id="3" name="Subtitle 2">
            <a:extLst>
              <a:ext uri="{FF2B5EF4-FFF2-40B4-BE49-F238E27FC236}">
                <a16:creationId xmlns:a16="http://schemas.microsoft.com/office/drawing/2014/main" id="{FB6C15EA-50BD-E0DF-A9E3-680DD551DC04}"/>
              </a:ext>
            </a:extLst>
          </p:cNvPr>
          <p:cNvSpPr>
            <a:spLocks noGrp="1"/>
          </p:cNvSpPr>
          <p:nvPr>
            <p:ph type="subTitle" idx="1"/>
          </p:nvPr>
        </p:nvSpPr>
        <p:spPr/>
        <p:txBody>
          <a:bodyPr/>
          <a:lstStyle/>
          <a:p>
            <a:r>
              <a:rPr lang="en-GB" dirty="0"/>
              <a:t>Module 3a and 3b</a:t>
            </a:r>
            <a:endParaRPr lang="en-MW" dirty="0"/>
          </a:p>
        </p:txBody>
      </p:sp>
    </p:spTree>
    <p:extLst>
      <p:ext uri="{BB962C8B-B14F-4D97-AF65-F5344CB8AC3E}">
        <p14:creationId xmlns:p14="http://schemas.microsoft.com/office/powerpoint/2010/main" val="38870228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1807D9-BEC8-6E01-0C71-AB92543547B7}"/>
              </a:ext>
            </a:extLst>
          </p:cNvPr>
          <p:cNvSpPr>
            <a:spLocks noGrp="1"/>
          </p:cNvSpPr>
          <p:nvPr>
            <p:ph type="title"/>
          </p:nvPr>
        </p:nvSpPr>
        <p:spPr/>
        <p:txBody>
          <a:bodyPr/>
          <a:lstStyle/>
          <a:p>
            <a:r>
              <a:rPr lang="en-US" dirty="0"/>
              <a:t>Scenario 1.</a:t>
            </a:r>
          </a:p>
        </p:txBody>
      </p:sp>
      <p:sp>
        <p:nvSpPr>
          <p:cNvPr id="3" name="Text Placeholder 2">
            <a:extLst>
              <a:ext uri="{FF2B5EF4-FFF2-40B4-BE49-F238E27FC236}">
                <a16:creationId xmlns:a16="http://schemas.microsoft.com/office/drawing/2014/main" id="{781E572D-EA70-F1EE-7A36-8E67E2A68084}"/>
              </a:ext>
            </a:extLst>
          </p:cNvPr>
          <p:cNvSpPr>
            <a:spLocks noGrp="1"/>
          </p:cNvSpPr>
          <p:nvPr>
            <p:ph type="body" idx="1"/>
          </p:nvPr>
        </p:nvSpPr>
        <p:spPr>
          <a:xfrm>
            <a:off x="1106873" y="2971800"/>
            <a:ext cx="21391620" cy="8671375"/>
          </a:xfrm>
        </p:spPr>
        <p:txBody>
          <a:bodyPr>
            <a:normAutofit fontScale="925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Caroline Sani (21/06/1984) presents to outpatients in a health centre 4 weeks after vaginal delivery complaining of feeling unwell with shivers and back pain. </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initial management plan</a:t>
            </a: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RR 17, Temp, 35.7, HR 118, BP 120/68, last passed urine 11 hours ago, alert, looks unwell</a:t>
            </a:r>
          </a:p>
          <a:p>
            <a:pPr>
              <a:spcBef>
                <a:spcPts val="600"/>
              </a:spcBef>
              <a:spcAft>
                <a:spcPts val="600"/>
              </a:spcAft>
              <a:buClr>
                <a:srgbClr val="00B0F0"/>
              </a:buClr>
            </a:pPr>
            <a:r>
              <a:rPr lang="en-GB" sz="4400" b="1" dirty="0">
                <a:solidFill>
                  <a:schemeClr val="accent1"/>
                </a:solidFill>
              </a:rPr>
              <a:t>Questions to answer:</a:t>
            </a:r>
          </a:p>
          <a:p>
            <a:pPr lvl="1">
              <a:spcBef>
                <a:spcPts val="600"/>
              </a:spcBef>
              <a:spcAft>
                <a:spcPts val="600"/>
              </a:spcAft>
              <a:buClr>
                <a:srgbClr val="00B0F0"/>
              </a:buClr>
            </a:pPr>
            <a:r>
              <a:rPr lang="en-GB" sz="4000" dirty="0">
                <a:solidFill>
                  <a:schemeClr val="tx1"/>
                </a:solidFill>
              </a:rPr>
              <a:t>What infection could they have?</a:t>
            </a:r>
          </a:p>
          <a:p>
            <a:pPr lvl="1">
              <a:spcBef>
                <a:spcPts val="600"/>
              </a:spcBef>
              <a:spcAft>
                <a:spcPts val="600"/>
              </a:spcAft>
              <a:buClr>
                <a:srgbClr val="00B0F0"/>
              </a:buClr>
            </a:pPr>
            <a:r>
              <a:rPr lang="en-GB" sz="4000" dirty="0">
                <a:solidFill>
                  <a:schemeClr val="tx1"/>
                </a:solidFill>
              </a:rPr>
              <a:t>You repeat the observations after an hour. BP 105/56, HR 126. What should you do now, present your management plan?</a:t>
            </a:r>
          </a:p>
          <a:p>
            <a:endParaRPr lang="en-US" dirty="0"/>
          </a:p>
        </p:txBody>
      </p:sp>
    </p:spTree>
    <p:extLst>
      <p:ext uri="{BB962C8B-B14F-4D97-AF65-F5344CB8AC3E}">
        <p14:creationId xmlns:p14="http://schemas.microsoft.com/office/powerpoint/2010/main" val="35709905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5B7924-3264-17F0-CB7D-B93C021DF515}"/>
              </a:ext>
            </a:extLst>
          </p:cNvPr>
          <p:cNvSpPr>
            <a:spLocks noGrp="1"/>
          </p:cNvSpPr>
          <p:nvPr>
            <p:ph type="title"/>
          </p:nvPr>
        </p:nvSpPr>
        <p:spPr/>
        <p:txBody>
          <a:bodyPr/>
          <a:lstStyle/>
          <a:p>
            <a:r>
              <a:rPr lang="en-US" dirty="0"/>
              <a:t>Scenario 2.</a:t>
            </a:r>
          </a:p>
        </p:txBody>
      </p:sp>
      <p:sp>
        <p:nvSpPr>
          <p:cNvPr id="3" name="Text Placeholder 2">
            <a:extLst>
              <a:ext uri="{FF2B5EF4-FFF2-40B4-BE49-F238E27FC236}">
                <a16:creationId xmlns:a16="http://schemas.microsoft.com/office/drawing/2014/main" id="{43AA183E-1B51-8C4E-AE8B-7F89C5D28BB8}"/>
              </a:ext>
            </a:extLst>
          </p:cNvPr>
          <p:cNvSpPr>
            <a:spLocks noGrp="1"/>
          </p:cNvSpPr>
          <p:nvPr>
            <p:ph type="body" idx="1"/>
          </p:nvPr>
        </p:nvSpPr>
        <p:spPr>
          <a:xfrm>
            <a:off x="1106873" y="2339164"/>
            <a:ext cx="21583006" cy="10257772"/>
          </a:xfrm>
        </p:spPr>
        <p:txBody>
          <a:bodyPr>
            <a:normAutofit fontScale="85000" lnSpcReduction="200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You are working at a district hospital. Precious Kalinde (11/10/1992) is referred to the post-natal ward from a health centre in the FAST-M study. Patient is 3 days post vaginal delivery complaining of offensive vaginal discharge and abdominal pain. She had red triggers and was diagnosed with maternal sepsis.  She was started on the FAST-M bundle by the health centre and then referred. At the health centre she had 500ml crystalloid fluid, IV broad spectrum antibiotics and received monitoring. </a:t>
            </a: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RR 33, Temp 37.5, HR 141, BP 80/30, last passed urine 12 hours ago, alert, looks unwell</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management plan</a:t>
            </a:r>
          </a:p>
          <a:p>
            <a:pPr>
              <a:spcBef>
                <a:spcPts val="600"/>
              </a:spcBef>
              <a:spcAft>
                <a:spcPts val="600"/>
              </a:spcAft>
              <a:buClr>
                <a:srgbClr val="00B0F0"/>
              </a:buClr>
            </a:pPr>
            <a:r>
              <a:rPr lang="en-GB" sz="4400" b="1" dirty="0">
                <a:solidFill>
                  <a:schemeClr val="accent1"/>
                </a:solidFill>
              </a:rPr>
              <a:t>Questions to answer:</a:t>
            </a:r>
          </a:p>
          <a:p>
            <a:pPr lvl="1">
              <a:spcBef>
                <a:spcPts val="600"/>
              </a:spcBef>
              <a:spcAft>
                <a:spcPts val="600"/>
              </a:spcAft>
              <a:buClr>
                <a:srgbClr val="00B0F0"/>
              </a:buClr>
            </a:pPr>
            <a:r>
              <a:rPr lang="en-GB" sz="4000" dirty="0">
                <a:solidFill>
                  <a:schemeClr val="tx1"/>
                </a:solidFill>
              </a:rPr>
              <a:t>What infection could they have?</a:t>
            </a:r>
          </a:p>
          <a:p>
            <a:pPr lvl="1">
              <a:spcBef>
                <a:spcPts val="600"/>
              </a:spcBef>
              <a:spcAft>
                <a:spcPts val="600"/>
              </a:spcAft>
              <a:buClr>
                <a:srgbClr val="00B0F0"/>
              </a:buClr>
            </a:pPr>
            <a:r>
              <a:rPr lang="en-GB" sz="4000" dirty="0">
                <a:solidFill>
                  <a:schemeClr val="tx1"/>
                </a:solidFill>
              </a:rPr>
              <a:t>What if the patients blood pressure was low on repeated observations on admission to ward? </a:t>
            </a:r>
          </a:p>
          <a:p>
            <a:pPr lvl="1">
              <a:spcBef>
                <a:spcPts val="600"/>
              </a:spcBef>
              <a:spcAft>
                <a:spcPts val="600"/>
              </a:spcAft>
              <a:buClr>
                <a:srgbClr val="00B0F0"/>
              </a:buClr>
            </a:pPr>
            <a:r>
              <a:rPr lang="en-GB" sz="4000" dirty="0">
                <a:solidFill>
                  <a:schemeClr val="tx1"/>
                </a:solidFill>
              </a:rPr>
              <a:t>Does the patient need to be continued on antibiotics? </a:t>
            </a:r>
          </a:p>
          <a:p>
            <a:pPr lvl="1">
              <a:spcBef>
                <a:spcPts val="600"/>
              </a:spcBef>
              <a:spcAft>
                <a:spcPts val="600"/>
              </a:spcAft>
              <a:buClr>
                <a:srgbClr val="00B0F0"/>
              </a:buClr>
            </a:pPr>
            <a:r>
              <a:rPr lang="en-GB" sz="4000" dirty="0">
                <a:solidFill>
                  <a:schemeClr val="tx1"/>
                </a:solidFill>
              </a:rPr>
              <a:t>What elements of the bundle still need to be considered here?</a:t>
            </a:r>
          </a:p>
          <a:p>
            <a:endParaRPr lang="en-US" dirty="0"/>
          </a:p>
        </p:txBody>
      </p:sp>
    </p:spTree>
    <p:extLst>
      <p:ext uri="{BB962C8B-B14F-4D97-AF65-F5344CB8AC3E}">
        <p14:creationId xmlns:p14="http://schemas.microsoft.com/office/powerpoint/2010/main" val="28369991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B7B7F5-5D2E-2A48-72C7-C1B9C9008079}"/>
              </a:ext>
            </a:extLst>
          </p:cNvPr>
          <p:cNvSpPr>
            <a:spLocks noGrp="1"/>
          </p:cNvSpPr>
          <p:nvPr>
            <p:ph type="title"/>
          </p:nvPr>
        </p:nvSpPr>
        <p:spPr/>
        <p:txBody>
          <a:bodyPr>
            <a:normAutofit/>
          </a:bodyPr>
          <a:lstStyle/>
          <a:p>
            <a:r>
              <a:rPr lang="en-US" dirty="0"/>
              <a:t>Scenario 3.</a:t>
            </a:r>
          </a:p>
        </p:txBody>
      </p:sp>
      <p:sp>
        <p:nvSpPr>
          <p:cNvPr id="3" name="Text Placeholder 2">
            <a:extLst>
              <a:ext uri="{FF2B5EF4-FFF2-40B4-BE49-F238E27FC236}">
                <a16:creationId xmlns:a16="http://schemas.microsoft.com/office/drawing/2014/main" id="{4847C192-51B4-22E8-545D-110D1EA0961A}"/>
              </a:ext>
            </a:extLst>
          </p:cNvPr>
          <p:cNvSpPr>
            <a:spLocks noGrp="1"/>
          </p:cNvSpPr>
          <p:nvPr>
            <p:ph type="body" idx="1"/>
          </p:nvPr>
        </p:nvSpPr>
        <p:spPr>
          <a:xfrm>
            <a:off x="1106872" y="2296633"/>
            <a:ext cx="21136439" cy="10300303"/>
          </a:xfrm>
        </p:spPr>
        <p:txBody>
          <a:bodyPr>
            <a:normAutofit fontScale="92500" lnSpcReduction="200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Tiamika Tembo (26/02/1988) had C-section 4 days ago at community hospital. On the ward round the patient is complaining of pain around the wound. On inspection it looks red and oozing pus, abdomen is tender and rigid. Last observations performed last night were normal.</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management plan</a:t>
            </a:r>
          </a:p>
          <a:p>
            <a:pPr>
              <a:spcBef>
                <a:spcPts val="600"/>
              </a:spcBef>
              <a:spcAft>
                <a:spcPts val="600"/>
              </a:spcAft>
              <a:buClr>
                <a:srgbClr val="00B0F0"/>
              </a:buClr>
            </a:pPr>
            <a:r>
              <a:rPr lang="en-GB" sz="4400" b="1" dirty="0">
                <a:solidFill>
                  <a:schemeClr val="accent1"/>
                </a:solidFill>
              </a:rPr>
              <a:t>Repeated observations: </a:t>
            </a:r>
            <a:r>
              <a:rPr lang="en-GB" sz="4400" dirty="0">
                <a:solidFill>
                  <a:schemeClr val="tx1"/>
                </a:solidFill>
              </a:rPr>
              <a:t>RR 19, HR 118, BP 105/65, last passed urine 13 hours ago, confused, looks unwell</a:t>
            </a:r>
          </a:p>
          <a:p>
            <a:pPr>
              <a:spcBef>
                <a:spcPts val="600"/>
              </a:spcBef>
              <a:spcAft>
                <a:spcPts val="600"/>
              </a:spcAft>
              <a:buClr>
                <a:srgbClr val="00B0F0"/>
              </a:buClr>
            </a:pPr>
            <a:r>
              <a:rPr lang="en-GB" sz="4400" b="1" dirty="0">
                <a:solidFill>
                  <a:schemeClr val="accent1"/>
                </a:solidFill>
              </a:rPr>
              <a:t>Questions to answer:</a:t>
            </a:r>
          </a:p>
          <a:p>
            <a:pPr lvl="1">
              <a:spcBef>
                <a:spcPts val="600"/>
              </a:spcBef>
              <a:spcAft>
                <a:spcPts val="600"/>
              </a:spcAft>
              <a:buClr>
                <a:srgbClr val="00B0F0"/>
              </a:buClr>
            </a:pPr>
            <a:r>
              <a:rPr lang="en-GB" sz="4000" dirty="0">
                <a:solidFill>
                  <a:schemeClr val="tx1"/>
                </a:solidFill>
              </a:rPr>
              <a:t>What infection could they have?</a:t>
            </a:r>
          </a:p>
          <a:p>
            <a:pPr lvl="1">
              <a:spcBef>
                <a:spcPts val="600"/>
              </a:spcBef>
              <a:spcAft>
                <a:spcPts val="600"/>
              </a:spcAft>
              <a:buClr>
                <a:srgbClr val="00B0F0"/>
              </a:buClr>
            </a:pPr>
            <a:r>
              <a:rPr lang="en-GB" sz="4000" dirty="0">
                <a:solidFill>
                  <a:schemeClr val="tx1"/>
                </a:solidFill>
              </a:rPr>
              <a:t>How could you identify and control the source in this case?</a:t>
            </a:r>
          </a:p>
          <a:p>
            <a:pPr lvl="1">
              <a:spcBef>
                <a:spcPts val="600"/>
              </a:spcBef>
              <a:spcAft>
                <a:spcPts val="600"/>
              </a:spcAft>
              <a:buClr>
                <a:srgbClr val="00B0F0"/>
              </a:buClr>
            </a:pPr>
            <a:r>
              <a:rPr lang="en-GB" sz="4000" dirty="0">
                <a:solidFill>
                  <a:schemeClr val="tx1"/>
                </a:solidFill>
              </a:rPr>
              <a:t>After 30ml/kg of fluid (over three hours)there is no improvement in patient’s blood pressure which is now 98/67 and the patient has NOT passed urine for 16 hours. What should you consider?</a:t>
            </a:r>
          </a:p>
          <a:p>
            <a:endParaRPr lang="en-US" dirty="0"/>
          </a:p>
        </p:txBody>
      </p:sp>
    </p:spTree>
    <p:extLst>
      <p:ext uri="{BB962C8B-B14F-4D97-AF65-F5344CB8AC3E}">
        <p14:creationId xmlns:p14="http://schemas.microsoft.com/office/powerpoint/2010/main" val="7545313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723B87-473D-C473-2C29-C7026228AE3C}"/>
              </a:ext>
            </a:extLst>
          </p:cNvPr>
          <p:cNvSpPr>
            <a:spLocks noGrp="1"/>
          </p:cNvSpPr>
          <p:nvPr>
            <p:ph type="title"/>
          </p:nvPr>
        </p:nvSpPr>
        <p:spPr/>
        <p:txBody>
          <a:bodyPr/>
          <a:lstStyle/>
          <a:p>
            <a:r>
              <a:rPr lang="en-US" dirty="0"/>
              <a:t>Scenario 4.</a:t>
            </a:r>
          </a:p>
        </p:txBody>
      </p:sp>
      <p:sp>
        <p:nvSpPr>
          <p:cNvPr id="3" name="Text Placeholder 2">
            <a:extLst>
              <a:ext uri="{FF2B5EF4-FFF2-40B4-BE49-F238E27FC236}">
                <a16:creationId xmlns:a16="http://schemas.microsoft.com/office/drawing/2014/main" id="{F363744C-7CEA-E592-86DB-D86973D254C6}"/>
              </a:ext>
            </a:extLst>
          </p:cNvPr>
          <p:cNvSpPr>
            <a:spLocks noGrp="1"/>
          </p:cNvSpPr>
          <p:nvPr>
            <p:ph type="body" idx="1"/>
          </p:nvPr>
        </p:nvSpPr>
        <p:spPr>
          <a:xfrm>
            <a:off x="1106872" y="2360428"/>
            <a:ext cx="21072643" cy="10236508"/>
          </a:xfrm>
        </p:spPr>
        <p:txBody>
          <a:bodyPr>
            <a:normAutofit fontScale="925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Violet Malenga (D.O.B 28/03/1994) is 5 weeks post vaginal delivery and presents to outpatient clinic at a health centre. She has got a bad cough. </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management plan</a:t>
            </a: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RR 23, Temp 36.3, HR 105, BP 126/58, last passed urine 6 hours ago, alert, looks well</a:t>
            </a:r>
          </a:p>
          <a:p>
            <a:pPr>
              <a:spcBef>
                <a:spcPts val="600"/>
              </a:spcBef>
              <a:spcAft>
                <a:spcPts val="600"/>
              </a:spcAft>
              <a:buClr>
                <a:srgbClr val="00B0F0"/>
              </a:buClr>
            </a:pPr>
            <a:r>
              <a:rPr lang="en-GB" sz="4400" b="1" dirty="0">
                <a:solidFill>
                  <a:schemeClr val="accent1"/>
                </a:solidFill>
              </a:rPr>
              <a:t>Questions to answer:</a:t>
            </a:r>
          </a:p>
          <a:p>
            <a:pPr lvl="1">
              <a:spcBef>
                <a:spcPts val="600"/>
              </a:spcBef>
              <a:spcAft>
                <a:spcPts val="600"/>
              </a:spcAft>
              <a:buClr>
                <a:srgbClr val="00B0F0"/>
              </a:buClr>
            </a:pPr>
            <a:r>
              <a:rPr lang="en-GB" sz="4000" dirty="0">
                <a:solidFill>
                  <a:schemeClr val="tx1"/>
                </a:solidFill>
              </a:rPr>
              <a:t>What infection could they have?</a:t>
            </a:r>
          </a:p>
          <a:p>
            <a:pPr lvl="1">
              <a:spcBef>
                <a:spcPts val="600"/>
              </a:spcBef>
              <a:spcAft>
                <a:spcPts val="600"/>
              </a:spcAft>
              <a:buClr>
                <a:srgbClr val="00B0F0"/>
              </a:buClr>
            </a:pPr>
            <a:r>
              <a:rPr lang="en-GB" sz="4000" dirty="0">
                <a:solidFill>
                  <a:schemeClr val="tx1"/>
                </a:solidFill>
              </a:rPr>
              <a:t>You can’t remember which antibiotics to give. Where can you find this out?</a:t>
            </a:r>
          </a:p>
          <a:p>
            <a:pPr lvl="1">
              <a:spcBef>
                <a:spcPts val="600"/>
              </a:spcBef>
              <a:spcAft>
                <a:spcPts val="600"/>
              </a:spcAft>
              <a:buClr>
                <a:srgbClr val="00B0F0"/>
              </a:buClr>
            </a:pPr>
            <a:r>
              <a:rPr lang="en-GB" sz="4000" dirty="0">
                <a:solidFill>
                  <a:schemeClr val="tx1"/>
                </a:solidFill>
              </a:rPr>
              <a:t>The patient is admitted for observations. After 2 hours observations remain the same and patient has a review by the clinical decision maker. Clinical decision maker is happy they can go home. What should you tell the patient to watch out for?</a:t>
            </a:r>
          </a:p>
          <a:p>
            <a:endParaRPr lang="en-US" dirty="0"/>
          </a:p>
        </p:txBody>
      </p:sp>
    </p:spTree>
    <p:extLst>
      <p:ext uri="{BB962C8B-B14F-4D97-AF65-F5344CB8AC3E}">
        <p14:creationId xmlns:p14="http://schemas.microsoft.com/office/powerpoint/2010/main" val="7981689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D8B64-F29D-AF4D-53EF-04E04CF72F16}"/>
              </a:ext>
            </a:extLst>
          </p:cNvPr>
          <p:cNvSpPr>
            <a:spLocks noGrp="1"/>
          </p:cNvSpPr>
          <p:nvPr>
            <p:ph type="title"/>
          </p:nvPr>
        </p:nvSpPr>
        <p:spPr/>
        <p:txBody>
          <a:bodyPr/>
          <a:lstStyle/>
          <a:p>
            <a:r>
              <a:rPr lang="en-US" dirty="0"/>
              <a:t>Scenario 5.</a:t>
            </a:r>
          </a:p>
        </p:txBody>
      </p:sp>
      <p:sp>
        <p:nvSpPr>
          <p:cNvPr id="3" name="Text Placeholder 2">
            <a:extLst>
              <a:ext uri="{FF2B5EF4-FFF2-40B4-BE49-F238E27FC236}">
                <a16:creationId xmlns:a16="http://schemas.microsoft.com/office/drawing/2014/main" id="{D48B697B-6BB8-9D0F-385D-D9F0138B7D97}"/>
              </a:ext>
            </a:extLst>
          </p:cNvPr>
          <p:cNvSpPr>
            <a:spLocks noGrp="1"/>
          </p:cNvSpPr>
          <p:nvPr>
            <p:ph type="body" idx="1"/>
          </p:nvPr>
        </p:nvSpPr>
        <p:spPr>
          <a:xfrm>
            <a:off x="1106872" y="2317898"/>
            <a:ext cx="21838187" cy="10279038"/>
          </a:xfrm>
        </p:spPr>
        <p:txBody>
          <a:bodyPr>
            <a:normAutofit fontScale="92500" lnSpcReduction="20000"/>
          </a:bodyPr>
          <a:lstStyle/>
          <a:p>
            <a:pPr>
              <a:spcBef>
                <a:spcPts val="600"/>
              </a:spcBef>
              <a:spcAft>
                <a:spcPts val="600"/>
              </a:spcAft>
              <a:buClr>
                <a:srgbClr val="00B0F0"/>
              </a:buClr>
            </a:pPr>
            <a:r>
              <a:rPr lang="en-GB" sz="4400" b="1" dirty="0">
                <a:solidFill>
                  <a:schemeClr val="accent1"/>
                </a:solidFill>
              </a:rPr>
              <a:t>Background: </a:t>
            </a:r>
            <a:r>
              <a:rPr lang="en-GB" sz="4400" dirty="0">
                <a:solidFill>
                  <a:schemeClr val="tx1"/>
                </a:solidFill>
              </a:rPr>
              <a:t>Grace Matola (D.O.B 13/05/1986) is 38+4 and attended a health centre that is not part of the FAST-M study. The patient has offensive discharge and fever so is referred to the district hospital. No observations were done at the health centre and a stat dose of IM antibiotic was given. It does not say what antibiotic in the referral letter. You are working in the antenatal ward at the district hospital when the patient arrives.</a:t>
            </a: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management plan</a:t>
            </a:r>
          </a:p>
          <a:p>
            <a:pPr>
              <a:spcBef>
                <a:spcPts val="600"/>
              </a:spcBef>
              <a:spcAft>
                <a:spcPts val="600"/>
              </a:spcAft>
              <a:buClr>
                <a:srgbClr val="00B0F0"/>
              </a:buClr>
            </a:pPr>
            <a:r>
              <a:rPr lang="en-GB" sz="4400" b="1" dirty="0">
                <a:solidFill>
                  <a:schemeClr val="accent1"/>
                </a:solidFill>
              </a:rPr>
              <a:t>Observations: </a:t>
            </a:r>
            <a:r>
              <a:rPr lang="en-GB" sz="4400" dirty="0">
                <a:solidFill>
                  <a:schemeClr val="tx1"/>
                </a:solidFill>
              </a:rPr>
              <a:t>RR19, Temp 37.9, HR 140, BP 104/60, last passed urine 8 hours ago, alert, looks unwell, fetal heart rate 170</a:t>
            </a:r>
          </a:p>
          <a:p>
            <a:pPr>
              <a:spcBef>
                <a:spcPts val="600"/>
              </a:spcBef>
              <a:spcAft>
                <a:spcPts val="600"/>
              </a:spcAft>
              <a:buClr>
                <a:srgbClr val="00B0F0"/>
              </a:buClr>
            </a:pPr>
            <a:r>
              <a:rPr lang="en-GB" sz="4400" b="1" dirty="0">
                <a:solidFill>
                  <a:schemeClr val="accent1"/>
                </a:solidFill>
              </a:rPr>
              <a:t>Questions to answer:</a:t>
            </a:r>
          </a:p>
          <a:p>
            <a:pPr lvl="1">
              <a:spcBef>
                <a:spcPts val="600"/>
              </a:spcBef>
              <a:spcAft>
                <a:spcPts val="600"/>
              </a:spcAft>
              <a:buClr>
                <a:srgbClr val="00B0F0"/>
              </a:buClr>
            </a:pPr>
            <a:r>
              <a:rPr lang="en-GB" sz="4000" dirty="0">
                <a:solidFill>
                  <a:schemeClr val="tx1"/>
                </a:solidFill>
              </a:rPr>
              <a:t>What infection could they have?</a:t>
            </a:r>
          </a:p>
          <a:p>
            <a:pPr lvl="1">
              <a:spcBef>
                <a:spcPts val="600"/>
              </a:spcBef>
              <a:spcAft>
                <a:spcPts val="600"/>
              </a:spcAft>
              <a:buClr>
                <a:srgbClr val="00B0F0"/>
              </a:buClr>
            </a:pPr>
            <a:r>
              <a:rPr lang="en-GB" sz="4000" dirty="0">
                <a:solidFill>
                  <a:schemeClr val="tx1"/>
                </a:solidFill>
              </a:rPr>
              <a:t>Should you be concerned about the fetal heart rate, explain your answer?</a:t>
            </a:r>
          </a:p>
          <a:p>
            <a:pPr lvl="1">
              <a:spcBef>
                <a:spcPts val="600"/>
              </a:spcBef>
              <a:spcAft>
                <a:spcPts val="600"/>
              </a:spcAft>
              <a:buClr>
                <a:srgbClr val="00B0F0"/>
              </a:buClr>
            </a:pPr>
            <a:r>
              <a:rPr lang="en-GB" sz="4000" dirty="0">
                <a:solidFill>
                  <a:schemeClr val="tx1"/>
                </a:solidFill>
              </a:rPr>
              <a:t>After review by the clinical decision maker the decision is made to deliver the baby. After successful delivery what should you look out for in the baby?</a:t>
            </a:r>
          </a:p>
          <a:p>
            <a:endParaRPr lang="en-US" dirty="0"/>
          </a:p>
        </p:txBody>
      </p:sp>
    </p:spTree>
    <p:extLst>
      <p:ext uri="{BB962C8B-B14F-4D97-AF65-F5344CB8AC3E}">
        <p14:creationId xmlns:p14="http://schemas.microsoft.com/office/powerpoint/2010/main" val="38968018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AD8B64-F29D-AF4D-53EF-04E04CF72F16}"/>
              </a:ext>
            </a:extLst>
          </p:cNvPr>
          <p:cNvSpPr>
            <a:spLocks noGrp="1"/>
          </p:cNvSpPr>
          <p:nvPr>
            <p:ph type="title"/>
          </p:nvPr>
        </p:nvSpPr>
        <p:spPr/>
        <p:txBody>
          <a:bodyPr/>
          <a:lstStyle/>
          <a:p>
            <a:r>
              <a:rPr lang="en-US" dirty="0"/>
              <a:t>Scenario 6.</a:t>
            </a:r>
          </a:p>
        </p:txBody>
      </p:sp>
      <p:sp>
        <p:nvSpPr>
          <p:cNvPr id="3" name="Text Placeholder 2">
            <a:extLst>
              <a:ext uri="{FF2B5EF4-FFF2-40B4-BE49-F238E27FC236}">
                <a16:creationId xmlns:a16="http://schemas.microsoft.com/office/drawing/2014/main" id="{D48B697B-6BB8-9D0F-385D-D9F0138B7D97}"/>
              </a:ext>
            </a:extLst>
          </p:cNvPr>
          <p:cNvSpPr>
            <a:spLocks noGrp="1"/>
          </p:cNvSpPr>
          <p:nvPr>
            <p:ph type="body" idx="1"/>
          </p:nvPr>
        </p:nvSpPr>
        <p:spPr>
          <a:xfrm>
            <a:off x="1106872" y="2317898"/>
            <a:ext cx="21838187" cy="10279038"/>
          </a:xfrm>
        </p:spPr>
        <p:txBody>
          <a:bodyPr>
            <a:normAutofit fontScale="92500" lnSpcReduction="10000"/>
          </a:bodyPr>
          <a:lstStyle/>
          <a:p>
            <a:pPr>
              <a:lnSpc>
                <a:spcPct val="107000"/>
              </a:lnSpc>
              <a:spcAft>
                <a:spcPts val="1600"/>
              </a:spcAft>
            </a:pPr>
            <a:r>
              <a:rPr lang="en-GB" sz="4400" b="1" dirty="0">
                <a:solidFill>
                  <a:schemeClr val="accent1"/>
                </a:solidFill>
                <a:latin typeface="DM Sans" pitchFamily="2" charset="77"/>
              </a:rPr>
              <a:t>Background: </a:t>
            </a:r>
            <a:r>
              <a:rPr lang="en-GB" sz="4400" dirty="0">
                <a:latin typeface="DM Sans" pitchFamily="2" charset="77"/>
                <a:ea typeface="Calibri" panose="020F0502020204030204" pitchFamily="34" charset="0"/>
                <a:cs typeface="Times New Roman" panose="02020603050405020304" pitchFamily="18" charset="0"/>
              </a:rPr>
              <a:t>A 24 year old lady arrives 7 days post caesarean section, she appears unwell and is complaining of abdominal pain, and a foul smelling discharge: Her sister says she has been very tired but the patient can answer questions on arrival at your facility. She has been drinking plenty, and reports that there is no pain, though she is passing urine frequently.</a:t>
            </a:r>
            <a:endParaRPr lang="en-MW" sz="4400" dirty="0">
              <a:latin typeface="DM Sans" pitchFamily="2" charset="77"/>
              <a:ea typeface="Calibri" panose="020F0502020204030204" pitchFamily="34" charset="0"/>
              <a:cs typeface="Times New Roman" panose="02020603050405020304" pitchFamily="18" charset="0"/>
            </a:endParaRPr>
          </a:p>
          <a:p>
            <a:pPr>
              <a:lnSpc>
                <a:spcPct val="107000"/>
              </a:lnSpc>
              <a:spcAft>
                <a:spcPts val="1600"/>
              </a:spcAft>
            </a:pPr>
            <a:r>
              <a:rPr lang="en-GB" sz="4400" dirty="0">
                <a:latin typeface="DM Sans" pitchFamily="2" charset="77"/>
                <a:ea typeface="Calibri" panose="020F0502020204030204" pitchFamily="34" charset="0"/>
                <a:cs typeface="Times New Roman" panose="02020603050405020304" pitchFamily="18" charset="0"/>
              </a:rPr>
              <a:t>She is reviewed by the midwife who carries out her vital signs:</a:t>
            </a:r>
            <a:endParaRPr lang="en-MW" sz="4400" dirty="0">
              <a:latin typeface="DM Sans" pitchFamily="2" charset="77"/>
              <a:ea typeface="Calibri" panose="020F0502020204030204" pitchFamily="34" charset="0"/>
              <a:cs typeface="Times New Roman" panose="02020603050405020304" pitchFamily="18" charset="0"/>
            </a:endParaRPr>
          </a:p>
          <a:p>
            <a:pPr>
              <a:spcBef>
                <a:spcPts val="600"/>
              </a:spcBef>
              <a:spcAft>
                <a:spcPts val="600"/>
              </a:spcAft>
              <a:buClr>
                <a:srgbClr val="00B0F0"/>
              </a:buClr>
            </a:pPr>
            <a:r>
              <a:rPr lang="en-GB" sz="4400" b="1" dirty="0">
                <a:solidFill>
                  <a:schemeClr val="accent1"/>
                </a:solidFill>
              </a:rPr>
              <a:t>Task: </a:t>
            </a:r>
            <a:r>
              <a:rPr lang="en-GB" sz="4400" dirty="0">
                <a:solidFill>
                  <a:schemeClr val="tx1"/>
                </a:solidFill>
              </a:rPr>
              <a:t>Present your management plan</a:t>
            </a:r>
          </a:p>
          <a:p>
            <a:pPr marL="0">
              <a:lnSpc>
                <a:spcPct val="107000"/>
              </a:lnSpc>
            </a:pPr>
            <a:r>
              <a:rPr lang="en-GB" sz="4400" b="1" dirty="0">
                <a:solidFill>
                  <a:schemeClr val="accent1"/>
                </a:solidFill>
              </a:rPr>
              <a:t>Observations: </a:t>
            </a:r>
            <a:r>
              <a:rPr lang="en-GB" sz="4400" dirty="0">
                <a:solidFill>
                  <a:schemeClr val="tx1"/>
                </a:solidFill>
              </a:rPr>
              <a:t>PR 112/ M BP 118/42 mmHg, RR 26/ M, T 38.2 °C </a:t>
            </a:r>
            <a:endParaRPr lang="en-MW" sz="4400" dirty="0">
              <a:solidFill>
                <a:schemeClr val="tx1"/>
              </a:solidFill>
            </a:endParaRPr>
          </a:p>
          <a:p>
            <a:pPr>
              <a:spcBef>
                <a:spcPts val="600"/>
              </a:spcBef>
              <a:spcAft>
                <a:spcPts val="600"/>
              </a:spcAft>
              <a:buClr>
                <a:srgbClr val="00B0F0"/>
              </a:buClr>
            </a:pPr>
            <a:r>
              <a:rPr lang="en-GB" sz="4400" b="1" dirty="0">
                <a:solidFill>
                  <a:schemeClr val="accent1"/>
                </a:solidFill>
              </a:rPr>
              <a:t>Questions to answer:</a:t>
            </a:r>
            <a:endParaRPr lang="en-GB" sz="4000" dirty="0">
              <a:latin typeface="Calibri" panose="020F0502020204030204" pitchFamily="34" charset="0"/>
              <a:ea typeface="Calibri" panose="020F0502020204030204" pitchFamily="34" charset="0"/>
              <a:cs typeface="Times New Roman" panose="02020603050405020304" pitchFamily="18" charset="0"/>
            </a:endParaRPr>
          </a:p>
          <a:p>
            <a:pPr lvl="1">
              <a:spcBef>
                <a:spcPts val="600"/>
              </a:spcBef>
              <a:spcAft>
                <a:spcPts val="600"/>
              </a:spcAft>
              <a:buClr>
                <a:srgbClr val="00B0F0"/>
              </a:buClr>
            </a:pPr>
            <a:r>
              <a:rPr lang="en-GB" sz="4000" dirty="0">
                <a:latin typeface="DM Sans" pitchFamily="2" charset="77"/>
                <a:ea typeface="Calibri" panose="020F0502020204030204" pitchFamily="34" charset="0"/>
                <a:cs typeface="Times New Roman" panose="02020603050405020304" pitchFamily="18" charset="0"/>
              </a:rPr>
              <a:t>Plot her observations onto the MEOWS chart</a:t>
            </a:r>
            <a:endParaRPr lang="en-MW" sz="4000" dirty="0">
              <a:latin typeface="DM Sans" pitchFamily="2" charset="77"/>
              <a:ea typeface="Calibri" panose="020F0502020204030204" pitchFamily="34" charset="0"/>
              <a:cs typeface="Times New Roman" panose="02020603050405020304" pitchFamily="18" charset="0"/>
            </a:endParaRPr>
          </a:p>
          <a:p>
            <a:pPr lvl="1">
              <a:spcBef>
                <a:spcPts val="600"/>
              </a:spcBef>
              <a:spcAft>
                <a:spcPts val="600"/>
              </a:spcAft>
              <a:buClr>
                <a:srgbClr val="00B0F0"/>
              </a:buClr>
            </a:pPr>
            <a:r>
              <a:rPr lang="en-GB" sz="4000" dirty="0">
                <a:latin typeface="DM Sans" pitchFamily="2" charset="77"/>
                <a:ea typeface="Calibri" panose="020F0502020204030204" pitchFamily="34" charset="0"/>
                <a:cs typeface="Times New Roman" panose="02020603050405020304" pitchFamily="18" charset="0"/>
              </a:rPr>
              <a:t>How many red flags are there?</a:t>
            </a:r>
          </a:p>
          <a:p>
            <a:pPr lvl="1">
              <a:spcBef>
                <a:spcPts val="600"/>
              </a:spcBef>
              <a:spcAft>
                <a:spcPts val="600"/>
              </a:spcAft>
              <a:buClr>
                <a:srgbClr val="00B0F0"/>
              </a:buClr>
            </a:pPr>
            <a:r>
              <a:rPr lang="en-GB" sz="4000" dirty="0">
                <a:latin typeface="DM Sans" pitchFamily="2" charset="77"/>
                <a:ea typeface="Calibri" panose="020F0502020204030204" pitchFamily="34" charset="0"/>
                <a:cs typeface="Times New Roman" panose="02020603050405020304" pitchFamily="18" charset="0"/>
              </a:rPr>
              <a:t>How many yellow flags are there?</a:t>
            </a:r>
          </a:p>
          <a:p>
            <a:pPr lvl="1">
              <a:spcBef>
                <a:spcPts val="600"/>
              </a:spcBef>
              <a:spcAft>
                <a:spcPts val="600"/>
              </a:spcAft>
              <a:buClr>
                <a:srgbClr val="00B0F0"/>
              </a:buClr>
            </a:pPr>
            <a:r>
              <a:rPr lang="en-GB" sz="4000" dirty="0">
                <a:latin typeface="DM Sans" pitchFamily="2" charset="77"/>
                <a:ea typeface="Calibri" panose="020F0502020204030204" pitchFamily="34" charset="0"/>
                <a:cs typeface="Times New Roman" panose="02020603050405020304" pitchFamily="18" charset="0"/>
              </a:rPr>
              <a:t>Is action required?</a:t>
            </a:r>
            <a:endParaRPr lang="en-MW" sz="4000" dirty="0">
              <a:latin typeface="DM Sans" pitchFamily="2" charset="77"/>
              <a:ea typeface="Calibri" panose="020F0502020204030204" pitchFamily="34" charset="0"/>
              <a:cs typeface="Times New Roman" panose="02020603050405020304" pitchFamily="18" charset="0"/>
            </a:endParaRPr>
          </a:p>
          <a:p>
            <a:pPr lvl="1">
              <a:spcBef>
                <a:spcPts val="600"/>
              </a:spcBef>
              <a:spcAft>
                <a:spcPts val="600"/>
              </a:spcAft>
              <a:buClr>
                <a:srgbClr val="00B0F0"/>
              </a:buClr>
            </a:pPr>
            <a:endParaRPr lang="en-MW" sz="4000" dirty="0">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Tree>
    <p:extLst>
      <p:ext uri="{BB962C8B-B14F-4D97-AF65-F5344CB8AC3E}">
        <p14:creationId xmlns:p14="http://schemas.microsoft.com/office/powerpoint/2010/main" val="3437882951"/>
      </p:ext>
    </p:extLst>
  </p:cSld>
  <p:clrMapOvr>
    <a:masterClrMapping/>
  </p:clrMapOvr>
</p:sld>
</file>

<file path=ppt/theme/theme1.xml><?xml version="1.0" encoding="utf-8"?>
<a:theme xmlns:a="http://schemas.openxmlformats.org/drawingml/2006/main" name="Simple Light">
  <a:themeElements>
    <a:clrScheme name="Custom 16">
      <a:dk1>
        <a:srgbClr val="090000"/>
      </a:dk1>
      <a:lt1>
        <a:srgbClr val="FFFFFF"/>
      </a:lt1>
      <a:dk2>
        <a:srgbClr val="C13338"/>
      </a:dk2>
      <a:lt2>
        <a:srgbClr val="F6F6F6"/>
      </a:lt2>
      <a:accent1>
        <a:srgbClr val="C43238"/>
      </a:accent1>
      <a:accent2>
        <a:srgbClr val="27326E"/>
      </a:accent2>
      <a:accent3>
        <a:srgbClr val="1A89BE"/>
      </a:accent3>
      <a:accent4>
        <a:srgbClr val="8B0000"/>
      </a:accent4>
      <a:accent5>
        <a:srgbClr val="F97E20"/>
      </a:accent5>
      <a:accent6>
        <a:srgbClr val="4F994D"/>
      </a:accent6>
      <a:hlink>
        <a:srgbClr val="C43238"/>
      </a:hlink>
      <a:folHlink>
        <a:srgbClr val="FFBF0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Black">
  <a:themeElements>
    <a:clrScheme name="Black">
      <a:dk1>
        <a:srgbClr val="000000"/>
      </a:dk1>
      <a:lt1>
        <a:srgbClr val="FFFFFF"/>
      </a:lt1>
      <a:dk2>
        <a:srgbClr val="434343"/>
      </a:dk2>
      <a:lt2>
        <a:srgbClr val="A9A9A9"/>
      </a:lt2>
      <a:accent1>
        <a:srgbClr val="0076BA"/>
      </a:accent1>
      <a:accent2>
        <a:srgbClr val="00A89D"/>
      </a:accent2>
      <a:accent3>
        <a:srgbClr val="1DB100"/>
      </a:accent3>
      <a:accent4>
        <a:srgbClr val="F8BA00"/>
      </a:accent4>
      <a:accent5>
        <a:srgbClr val="EE220C"/>
      </a:accent5>
      <a:accent6>
        <a:srgbClr val="CB297B"/>
      </a:accent6>
      <a:hlink>
        <a:srgbClr val="0000FF"/>
      </a:hlink>
      <a:folHlink>
        <a:srgbClr val="FF00F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A14136ED297384F8D466166542F8FEF" ma:contentTypeVersion="16" ma:contentTypeDescription="Create a new document." ma:contentTypeScope="" ma:versionID="d1317179101a9ddd4972c7bc5ec40c74">
  <xsd:schema xmlns:xsd="http://www.w3.org/2001/XMLSchema" xmlns:xs="http://www.w3.org/2001/XMLSchema" xmlns:p="http://schemas.microsoft.com/office/2006/metadata/properties" xmlns:ns2="940c0d3d-716a-486e-bd58-eeaa1edf8546" xmlns:ns3="02618673-4480-4f69-8c87-344afbadf7c2" targetNamespace="http://schemas.microsoft.com/office/2006/metadata/properties" ma:root="true" ma:fieldsID="b63aa625f631f9f36c7f1920f794af0e" ns2:_="" ns3:_="">
    <xsd:import namespace="940c0d3d-716a-486e-bd58-eeaa1edf8546"/>
    <xsd:import namespace="02618673-4480-4f69-8c87-344afbadf7c2"/>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DateTaken" minOccurs="0"/>
                <xsd:element ref="ns2:lcf76f155ced4ddcb4097134ff3c332f" minOccurs="0"/>
                <xsd:element ref="ns3:TaxCatchAll" minOccurs="0"/>
                <xsd:element ref="ns2:MediaLengthInSeconds" minOccurs="0"/>
                <xsd:element ref="ns2:MediaServiceObjectDetectorVersion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40c0d3d-716a-486e-bd58-eeaa1edf854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dfd38f81-9561-40ce-98eb-cd713668d4d7" ma:termSetId="09814cd3-568e-fe90-9814-8d621ff8fb84" ma:anchorId="fba54fb3-c3e1-fe81-a776-ca4b69148c4d" ma:open="true" ma:isKeyword="false">
      <xsd:complexType>
        <xsd:sequence>
          <xsd:element ref="pc:Terms" minOccurs="0" maxOccurs="1"/>
        </xsd:sequence>
      </xsd:complexType>
    </xsd:element>
    <xsd:element name="MediaLengthInSeconds" ma:index="22" nillable="true" ma:displayName="MediaLengthInSeconds" ma:hidden="true" ma:internalName="MediaLengthInSeconds" ma:readOnly="true">
      <xsd:simpleType>
        <xsd:restriction base="dms:Unknown"/>
      </xsd:simpleType>
    </xsd:element>
    <xsd:element name="MediaServiceObjectDetectorVersions" ma:index="23" nillable="true" ma:displayName="MediaServiceObjectDetectorVersions" ma:hidden="true" ma:indexed="true" ma:internalName="MediaServiceObjectDetectorVersions"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2618673-4480-4f69-8c87-344afbadf7c2" elementFormDefault="qualified">
    <xsd:import namespace="http://schemas.microsoft.com/office/2006/documentManagement/types"/>
    <xsd:import namespace="http://schemas.microsoft.com/office/infopath/2007/PartnerControls"/>
    <xsd:element name="SharedWithUsers" ma:index="16"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7" nillable="true" ma:displayName="Shared With Details" ma:internalName="SharedWithDetails" ma:readOnly="true">
      <xsd:simpleType>
        <xsd:restriction base="dms:Note">
          <xsd:maxLength value="255"/>
        </xsd:restriction>
      </xsd:simpleType>
    </xsd:element>
    <xsd:element name="TaxCatchAll" ma:index="21" nillable="true" ma:displayName="Taxonomy Catch All Column" ma:hidden="true" ma:list="{476c3cd9-7b84-4708-a18a-dd2ddf5d429b}" ma:internalName="TaxCatchAll" ma:showField="CatchAllData" ma:web="02618673-4480-4f69-8c87-344afbadf7c2">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7B39A06-911C-4066-A37E-FC18D4E0FAA5}">
  <ds:schemaRefs>
    <ds:schemaRef ds:uri="http://schemas.microsoft.com/sharepoint/v3/contenttype/forms"/>
  </ds:schemaRefs>
</ds:datastoreItem>
</file>

<file path=customXml/itemProps2.xml><?xml version="1.0" encoding="utf-8"?>
<ds:datastoreItem xmlns:ds="http://schemas.openxmlformats.org/officeDocument/2006/customXml" ds:itemID="{D5575449-4268-486C-AA77-46CB222D1F9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40c0d3d-716a-486e-bd58-eeaa1edf8546"/>
    <ds:schemaRef ds:uri="02618673-4480-4f69-8c87-344afbadf7c2"/>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22646</TotalTime>
  <Words>2892</Words>
  <Application>Microsoft Macintosh PowerPoint</Application>
  <PresentationFormat>Custom</PresentationFormat>
  <Paragraphs>203</Paragraphs>
  <Slides>29</Slides>
  <Notes>2</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29</vt:i4>
      </vt:variant>
    </vt:vector>
  </HeadingPairs>
  <TitlesOfParts>
    <vt:vector size="37" baseType="lpstr">
      <vt:lpstr>DM Sans Medium</vt:lpstr>
      <vt:lpstr>Nanum Myeongjo</vt:lpstr>
      <vt:lpstr>Calibri</vt:lpstr>
      <vt:lpstr>DM Sans</vt:lpstr>
      <vt:lpstr>NanumMyeongjo</vt:lpstr>
      <vt:lpstr>Arial</vt:lpstr>
      <vt:lpstr>Helvetica Neue</vt:lpstr>
      <vt:lpstr>Simple Light</vt:lpstr>
      <vt:lpstr>FAST-M Scenarios</vt:lpstr>
      <vt:lpstr>CASE SCENARIOS</vt:lpstr>
      <vt:lpstr>Scenarios for Clinical Staff</vt:lpstr>
      <vt:lpstr>Scenario 1.</vt:lpstr>
      <vt:lpstr>Scenario 2.</vt:lpstr>
      <vt:lpstr>Scenario 3.</vt:lpstr>
      <vt:lpstr>Scenario 4.</vt:lpstr>
      <vt:lpstr>Scenario 5.</vt:lpstr>
      <vt:lpstr>Scenario 6.</vt:lpstr>
      <vt:lpstr>Scenario 7.</vt:lpstr>
      <vt:lpstr>Scenario 8.</vt:lpstr>
      <vt:lpstr>Scenario 9.</vt:lpstr>
      <vt:lpstr>Scenario 10.</vt:lpstr>
      <vt:lpstr>Scenario 11.</vt:lpstr>
      <vt:lpstr>Scenario 12.</vt:lpstr>
      <vt:lpstr>More Brain teasers for clinical Staff</vt:lpstr>
      <vt:lpstr>QUESTIONS AND ANSWERS</vt:lpstr>
      <vt:lpstr>PowerPoint Presentation</vt:lpstr>
      <vt:lpstr>PowerPoint Presentation</vt:lpstr>
      <vt:lpstr>PowerPoint Presentation</vt:lpstr>
      <vt:lpstr>PowerPoint Presentation</vt:lpstr>
      <vt:lpstr>Scenarios for Non-clinical Staff</vt:lpstr>
      <vt:lpstr>Scenario 1.</vt:lpstr>
      <vt:lpstr>Scenario 6.</vt:lpstr>
      <vt:lpstr>Scenario 7.</vt:lpstr>
      <vt:lpstr>Scenario 8.</vt:lpstr>
      <vt:lpstr>Scenario 10.</vt:lpstr>
      <vt:lpstr>Scenario 11.</vt:lpstr>
      <vt:lpstr>Scenario 12.</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APT-Sepsis Presentation 1</dc:title>
  <dc:creator>Whyte, Sonia</dc:creator>
  <cp:lastModifiedBy>Chikondi Chapuma</cp:lastModifiedBy>
  <cp:revision>59</cp:revision>
  <cp:lastPrinted>2022-05-16T14:50:21Z</cp:lastPrinted>
  <dcterms:modified xsi:type="dcterms:W3CDTF">2023-11-23T15:41:59Z</dcterms:modified>
</cp:coreProperties>
</file>